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 id="2147483667" r:id="rId2"/>
  </p:sldMasterIdLst>
  <p:notesMasterIdLst>
    <p:notesMasterId r:id="rId32"/>
  </p:notesMasterIdLst>
  <p:handoutMasterIdLst>
    <p:handoutMasterId r:id="rId33"/>
  </p:handoutMasterIdLst>
  <p:sldIdLst>
    <p:sldId id="941" r:id="rId3"/>
    <p:sldId id="1746" r:id="rId4"/>
    <p:sldId id="943" r:id="rId5"/>
    <p:sldId id="1749" r:id="rId6"/>
    <p:sldId id="1747" r:id="rId7"/>
    <p:sldId id="1748" r:id="rId8"/>
    <p:sldId id="1750" r:id="rId9"/>
    <p:sldId id="1752" r:id="rId10"/>
    <p:sldId id="1751" r:id="rId11"/>
    <p:sldId id="1753" r:id="rId12"/>
    <p:sldId id="1754" r:id="rId13"/>
    <p:sldId id="1755" r:id="rId14"/>
    <p:sldId id="1756" r:id="rId15"/>
    <p:sldId id="1760" r:id="rId16"/>
    <p:sldId id="1762" r:id="rId17"/>
    <p:sldId id="1763" r:id="rId18"/>
    <p:sldId id="1758" r:id="rId19"/>
    <p:sldId id="1759" r:id="rId20"/>
    <p:sldId id="1764" r:id="rId21"/>
    <p:sldId id="1765" r:id="rId22"/>
    <p:sldId id="1766" r:id="rId23"/>
    <p:sldId id="1767" r:id="rId24"/>
    <p:sldId id="1768" r:id="rId25"/>
    <p:sldId id="1769" r:id="rId26"/>
    <p:sldId id="1757" r:id="rId27"/>
    <p:sldId id="942" r:id="rId28"/>
    <p:sldId id="1770" r:id="rId29"/>
    <p:sldId id="1771" r:id="rId30"/>
    <p:sldId id="1772" r:id="rId31"/>
  </p:sldIdLst>
  <p:sldSz cx="12192000" cy="6858000"/>
  <p:notesSz cx="15087600" cy="9601200"/>
  <p:defaultTextStyle>
    <a:defPPr>
      <a:defRPr lang="ko-KR"/>
    </a:defPPr>
    <a:lvl1pPr algn="l" rtl="0" eaLnBrk="0" fontAlgn="base" hangingPunct="0">
      <a:spcBef>
        <a:spcPct val="0"/>
      </a:spcBef>
      <a:spcAft>
        <a:spcPct val="0"/>
      </a:spcAft>
      <a:defRPr kumimoji="1" kern="1200">
        <a:solidFill>
          <a:schemeClr val="tx1"/>
        </a:solidFill>
        <a:latin typeface="맑은 고딕" panose="020B0503020000020004" pitchFamily="50" charset="-127"/>
        <a:ea typeface="굴림" panose="020B0600000101010101" pitchFamily="50" charset="-127"/>
        <a:cs typeface="+mn-cs"/>
      </a:defRPr>
    </a:lvl1pPr>
    <a:lvl2pPr marL="457200" algn="l" rtl="0" eaLnBrk="0" fontAlgn="base" hangingPunct="0">
      <a:spcBef>
        <a:spcPct val="0"/>
      </a:spcBef>
      <a:spcAft>
        <a:spcPct val="0"/>
      </a:spcAft>
      <a:defRPr kumimoji="1" kern="1200">
        <a:solidFill>
          <a:schemeClr val="tx1"/>
        </a:solidFill>
        <a:latin typeface="맑은 고딕" panose="020B0503020000020004" pitchFamily="50" charset="-127"/>
        <a:ea typeface="굴림" panose="020B0600000101010101" pitchFamily="50" charset="-127"/>
        <a:cs typeface="+mn-cs"/>
      </a:defRPr>
    </a:lvl2pPr>
    <a:lvl3pPr marL="914400" algn="l" rtl="0" eaLnBrk="0" fontAlgn="base" hangingPunct="0">
      <a:spcBef>
        <a:spcPct val="0"/>
      </a:spcBef>
      <a:spcAft>
        <a:spcPct val="0"/>
      </a:spcAft>
      <a:defRPr kumimoji="1" kern="1200">
        <a:solidFill>
          <a:schemeClr val="tx1"/>
        </a:solidFill>
        <a:latin typeface="맑은 고딕" panose="020B0503020000020004" pitchFamily="50" charset="-127"/>
        <a:ea typeface="굴림" panose="020B0600000101010101" pitchFamily="50" charset="-127"/>
        <a:cs typeface="+mn-cs"/>
      </a:defRPr>
    </a:lvl3pPr>
    <a:lvl4pPr marL="1371600" algn="l" rtl="0" eaLnBrk="0" fontAlgn="base" hangingPunct="0">
      <a:spcBef>
        <a:spcPct val="0"/>
      </a:spcBef>
      <a:spcAft>
        <a:spcPct val="0"/>
      </a:spcAft>
      <a:defRPr kumimoji="1" kern="1200">
        <a:solidFill>
          <a:schemeClr val="tx1"/>
        </a:solidFill>
        <a:latin typeface="맑은 고딕" panose="020B0503020000020004" pitchFamily="50" charset="-127"/>
        <a:ea typeface="굴림" panose="020B0600000101010101" pitchFamily="50" charset="-127"/>
        <a:cs typeface="+mn-cs"/>
      </a:defRPr>
    </a:lvl4pPr>
    <a:lvl5pPr marL="1828800" algn="l" rtl="0" eaLnBrk="0" fontAlgn="base" hangingPunct="0">
      <a:spcBef>
        <a:spcPct val="0"/>
      </a:spcBef>
      <a:spcAft>
        <a:spcPct val="0"/>
      </a:spcAft>
      <a:defRPr kumimoji="1" kern="1200">
        <a:solidFill>
          <a:schemeClr val="tx1"/>
        </a:solidFill>
        <a:latin typeface="맑은 고딕" panose="020B0503020000020004" pitchFamily="50" charset="-127"/>
        <a:ea typeface="굴림" panose="020B0600000101010101" pitchFamily="50" charset="-127"/>
        <a:cs typeface="+mn-cs"/>
      </a:defRPr>
    </a:lvl5pPr>
    <a:lvl6pPr marL="2286000" algn="l" defTabSz="914400" rtl="0" eaLnBrk="1" latinLnBrk="1" hangingPunct="1">
      <a:defRPr kumimoji="1" kern="1200">
        <a:solidFill>
          <a:schemeClr val="tx1"/>
        </a:solidFill>
        <a:latin typeface="맑은 고딕" panose="020B0503020000020004" pitchFamily="50" charset="-127"/>
        <a:ea typeface="굴림" panose="020B0600000101010101" pitchFamily="50" charset="-127"/>
        <a:cs typeface="+mn-cs"/>
      </a:defRPr>
    </a:lvl6pPr>
    <a:lvl7pPr marL="2743200" algn="l" defTabSz="914400" rtl="0" eaLnBrk="1" latinLnBrk="1" hangingPunct="1">
      <a:defRPr kumimoji="1" kern="1200">
        <a:solidFill>
          <a:schemeClr val="tx1"/>
        </a:solidFill>
        <a:latin typeface="맑은 고딕" panose="020B0503020000020004" pitchFamily="50" charset="-127"/>
        <a:ea typeface="굴림" panose="020B0600000101010101" pitchFamily="50" charset="-127"/>
        <a:cs typeface="+mn-cs"/>
      </a:defRPr>
    </a:lvl7pPr>
    <a:lvl8pPr marL="3200400" algn="l" defTabSz="914400" rtl="0" eaLnBrk="1" latinLnBrk="1" hangingPunct="1">
      <a:defRPr kumimoji="1" kern="1200">
        <a:solidFill>
          <a:schemeClr val="tx1"/>
        </a:solidFill>
        <a:latin typeface="맑은 고딕" panose="020B0503020000020004" pitchFamily="50" charset="-127"/>
        <a:ea typeface="굴림" panose="020B0600000101010101" pitchFamily="50" charset="-127"/>
        <a:cs typeface="+mn-cs"/>
      </a:defRPr>
    </a:lvl8pPr>
    <a:lvl9pPr marL="3657600" algn="l" defTabSz="914400" rtl="0" eaLnBrk="1" latinLnBrk="1" hangingPunct="1">
      <a:defRPr kumimoji="1" kern="1200">
        <a:solidFill>
          <a:schemeClr val="tx1"/>
        </a:solidFill>
        <a:latin typeface="맑은 고딕" panose="020B0503020000020004" pitchFamily="50" charset="-127"/>
        <a:ea typeface="굴림" panose="020B0600000101010101" pitchFamily="50" charset="-127"/>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4272" userDrawn="1">
          <p15:clr>
            <a:srgbClr val="A4A3A4"/>
          </p15:clr>
        </p15:guide>
        <p15:guide id="2" pos="3363" userDrawn="1">
          <p15:clr>
            <a:srgbClr val="A4A3A4"/>
          </p15:clr>
        </p15:guide>
        <p15:guide id="3" orient="horz" pos="3024" userDrawn="1">
          <p15:clr>
            <a:srgbClr val="A4A3A4"/>
          </p15:clr>
        </p15:guide>
        <p15:guide id="4" pos="47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lcf" initials="s" lastIdx="4" clrIdx="0">
    <p:extLst>
      <p:ext uri="{19B8F6BF-5375-455C-9EA6-DF929625EA0E}">
        <p15:presenceInfo xmlns:p15="http://schemas.microsoft.com/office/powerpoint/2012/main" userId="slc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6898"/>
    <a:srgbClr val="49385E"/>
    <a:srgbClr val="604A7B"/>
    <a:srgbClr val="404040"/>
    <a:srgbClr val="AD5207"/>
    <a:srgbClr val="C0504D"/>
    <a:srgbClr val="FFFFFF"/>
    <a:srgbClr val="77933C"/>
    <a:srgbClr val="425222"/>
    <a:srgbClr val="DBD3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보통 스타일 4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테마 스타일 1 - 강조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8" autoAdjust="0"/>
    <p:restoredTop sz="85952" autoAdjust="0"/>
  </p:normalViewPr>
  <p:slideViewPr>
    <p:cSldViewPr>
      <p:cViewPr varScale="1">
        <p:scale>
          <a:sx n="112" d="100"/>
          <a:sy n="112" d="100"/>
        </p:scale>
        <p:origin x="1104" y="176"/>
      </p:cViewPr>
      <p:guideLst>
        <p:guide orient="horz" pos="2160"/>
        <p:guide pos="3840"/>
      </p:guideLst>
    </p:cSldViewPr>
  </p:slideViewPr>
  <p:notesTextViewPr>
    <p:cViewPr>
      <p:scale>
        <a:sx n="3" d="2"/>
        <a:sy n="3" d="2"/>
      </p:scale>
      <p:origin x="0" y="0"/>
    </p:cViewPr>
  </p:notesTextViewPr>
  <p:sorterViewPr>
    <p:cViewPr>
      <p:scale>
        <a:sx n="100" d="100"/>
        <a:sy n="100" d="100"/>
      </p:scale>
      <p:origin x="0" y="-192"/>
    </p:cViewPr>
  </p:sorterViewPr>
  <p:notesViewPr>
    <p:cSldViewPr>
      <p:cViewPr varScale="1">
        <p:scale>
          <a:sx n="136" d="100"/>
          <a:sy n="136" d="100"/>
        </p:scale>
        <p:origin x="2560" y="224"/>
      </p:cViewPr>
      <p:guideLst>
        <p:guide orient="horz" pos="4272"/>
        <p:guide pos="3363"/>
        <p:guide orient="horz" pos="3024"/>
        <p:guide pos="475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5"/>
            <a:ext cx="6537960" cy="479903"/>
          </a:xfrm>
          <a:prstGeom prst="rect">
            <a:avLst/>
          </a:prstGeom>
        </p:spPr>
        <p:txBody>
          <a:bodyPr vert="horz" lIns="136277" tIns="68139" rIns="136277" bIns="68139" rtlCol="0"/>
          <a:lstStyle>
            <a:lvl1pPr algn="l">
              <a:defRPr sz="1800"/>
            </a:lvl1pPr>
          </a:lstStyle>
          <a:p>
            <a:endParaRPr lang="ko-KR" altLang="en-US"/>
          </a:p>
        </p:txBody>
      </p:sp>
      <p:sp>
        <p:nvSpPr>
          <p:cNvPr id="3" name="날짜 개체 틀 2"/>
          <p:cNvSpPr>
            <a:spLocks noGrp="1"/>
          </p:cNvSpPr>
          <p:nvPr>
            <p:ph type="dt" sz="quarter" idx="1"/>
          </p:nvPr>
        </p:nvSpPr>
        <p:spPr>
          <a:xfrm>
            <a:off x="8546151" y="5"/>
            <a:ext cx="6537960" cy="479903"/>
          </a:xfrm>
          <a:prstGeom prst="rect">
            <a:avLst/>
          </a:prstGeom>
        </p:spPr>
        <p:txBody>
          <a:bodyPr vert="horz" lIns="136277" tIns="68139" rIns="136277" bIns="68139" rtlCol="0"/>
          <a:lstStyle>
            <a:lvl1pPr algn="r">
              <a:defRPr sz="1800"/>
            </a:lvl1pPr>
          </a:lstStyle>
          <a:p>
            <a:fld id="{F78D9A56-B19E-454B-BC56-E3522A79024D}" type="datetimeFigureOut">
              <a:rPr lang="ko-KR" altLang="en-US" smtClean="0"/>
              <a:t>2022. 3. 21.</a:t>
            </a:fld>
            <a:endParaRPr lang="ko-KR" altLang="en-US"/>
          </a:p>
        </p:txBody>
      </p:sp>
      <p:sp>
        <p:nvSpPr>
          <p:cNvPr id="4" name="바닥글 개체 틀 3"/>
          <p:cNvSpPr>
            <a:spLocks noGrp="1"/>
          </p:cNvSpPr>
          <p:nvPr>
            <p:ph type="ftr" sz="quarter" idx="2"/>
          </p:nvPr>
        </p:nvSpPr>
        <p:spPr>
          <a:xfrm>
            <a:off x="0" y="9119730"/>
            <a:ext cx="6537960" cy="479903"/>
          </a:xfrm>
          <a:prstGeom prst="rect">
            <a:avLst/>
          </a:prstGeom>
        </p:spPr>
        <p:txBody>
          <a:bodyPr vert="horz" lIns="136277" tIns="68139" rIns="136277" bIns="68139" rtlCol="0" anchor="b"/>
          <a:lstStyle>
            <a:lvl1pPr algn="l">
              <a:defRPr sz="1800"/>
            </a:lvl1pPr>
          </a:lstStyle>
          <a:p>
            <a:endParaRPr lang="ko-KR" altLang="en-US"/>
          </a:p>
        </p:txBody>
      </p:sp>
      <p:sp>
        <p:nvSpPr>
          <p:cNvPr id="5" name="슬라이드 번호 개체 틀 4"/>
          <p:cNvSpPr>
            <a:spLocks noGrp="1"/>
          </p:cNvSpPr>
          <p:nvPr>
            <p:ph type="sldNum" sz="quarter" idx="3"/>
          </p:nvPr>
        </p:nvSpPr>
        <p:spPr>
          <a:xfrm>
            <a:off x="8546151" y="9119730"/>
            <a:ext cx="6537960" cy="479903"/>
          </a:xfrm>
          <a:prstGeom prst="rect">
            <a:avLst/>
          </a:prstGeom>
        </p:spPr>
        <p:txBody>
          <a:bodyPr vert="horz" lIns="136277" tIns="68139" rIns="136277" bIns="68139" rtlCol="0" anchor="b"/>
          <a:lstStyle>
            <a:lvl1pPr algn="r">
              <a:defRPr sz="1800"/>
            </a:lvl1pPr>
          </a:lstStyle>
          <a:p>
            <a:fld id="{6E3ECF1E-CEC0-4406-9D4F-653B2E270A10}" type="slidenum">
              <a:rPr lang="ko-KR" altLang="en-US" smtClean="0"/>
              <a:t>‹#›</a:t>
            </a:fld>
            <a:endParaRPr lang="ko-KR" altLang="en-US"/>
          </a:p>
        </p:txBody>
      </p:sp>
    </p:spTree>
    <p:extLst>
      <p:ext uri="{BB962C8B-B14F-4D97-AF65-F5344CB8AC3E}">
        <p14:creationId xmlns:p14="http://schemas.microsoft.com/office/powerpoint/2010/main" val="2833005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5"/>
            <a:ext cx="6537960" cy="479903"/>
          </a:xfrm>
          <a:prstGeom prst="rect">
            <a:avLst/>
          </a:prstGeom>
        </p:spPr>
        <p:txBody>
          <a:bodyPr vert="horz" lIns="136277" tIns="68139" rIns="136277" bIns="68139" rtlCol="0"/>
          <a:lstStyle>
            <a:lvl1pPr algn="l" eaLnBrk="1" fontAlgn="auto" latinLnBrk="1" hangingPunct="1">
              <a:spcBef>
                <a:spcPts val="0"/>
              </a:spcBef>
              <a:spcAft>
                <a:spcPts val="0"/>
              </a:spcAft>
              <a:defRPr kumimoji="0" sz="1800">
                <a:latin typeface="+mn-lt"/>
                <a:ea typeface="+mn-ea"/>
              </a:defRPr>
            </a:lvl1pPr>
          </a:lstStyle>
          <a:p>
            <a:pPr>
              <a:defRPr/>
            </a:pPr>
            <a:endParaRPr lang="ko-KR" altLang="en-US"/>
          </a:p>
        </p:txBody>
      </p:sp>
      <p:sp>
        <p:nvSpPr>
          <p:cNvPr id="3" name="날짜 개체 틀 2"/>
          <p:cNvSpPr>
            <a:spLocks noGrp="1"/>
          </p:cNvSpPr>
          <p:nvPr>
            <p:ph type="dt" idx="1"/>
          </p:nvPr>
        </p:nvSpPr>
        <p:spPr>
          <a:xfrm>
            <a:off x="8546151" y="5"/>
            <a:ext cx="6537960" cy="479903"/>
          </a:xfrm>
          <a:prstGeom prst="rect">
            <a:avLst/>
          </a:prstGeom>
        </p:spPr>
        <p:txBody>
          <a:bodyPr vert="horz" lIns="136277" tIns="68139" rIns="136277" bIns="68139" rtlCol="0"/>
          <a:lstStyle>
            <a:lvl1pPr algn="r" eaLnBrk="1" fontAlgn="auto" latinLnBrk="1" hangingPunct="1">
              <a:spcBef>
                <a:spcPts val="0"/>
              </a:spcBef>
              <a:spcAft>
                <a:spcPts val="0"/>
              </a:spcAft>
              <a:defRPr kumimoji="0" sz="1800">
                <a:latin typeface="+mn-lt"/>
                <a:ea typeface="+mn-ea"/>
              </a:defRPr>
            </a:lvl1pPr>
          </a:lstStyle>
          <a:p>
            <a:pPr>
              <a:defRPr/>
            </a:pPr>
            <a:fld id="{54E118FB-A9EA-4D6E-984B-8D743E61E43D}" type="datetimeFigureOut">
              <a:rPr lang="ko-KR" altLang="en-US"/>
              <a:pPr>
                <a:defRPr/>
              </a:pPr>
              <a:t>2022. 3. 21.</a:t>
            </a:fld>
            <a:endParaRPr lang="ko-KR" altLang="en-US"/>
          </a:p>
        </p:txBody>
      </p:sp>
      <p:sp>
        <p:nvSpPr>
          <p:cNvPr id="4" name="슬라이드 이미지 개체 틀 3"/>
          <p:cNvSpPr>
            <a:spLocks noGrp="1" noRot="1" noChangeAspect="1"/>
          </p:cNvSpPr>
          <p:nvPr>
            <p:ph type="sldImg" idx="2"/>
          </p:nvPr>
        </p:nvSpPr>
        <p:spPr>
          <a:xfrm>
            <a:off x="4343400" y="717550"/>
            <a:ext cx="6400800" cy="3600450"/>
          </a:xfrm>
          <a:prstGeom prst="rect">
            <a:avLst/>
          </a:prstGeom>
          <a:noFill/>
          <a:ln w="12700">
            <a:solidFill>
              <a:prstClr val="black"/>
            </a:solidFill>
          </a:ln>
        </p:spPr>
        <p:txBody>
          <a:bodyPr vert="horz" lIns="136277" tIns="68139" rIns="136277" bIns="68139" rtlCol="0" anchor="ctr"/>
          <a:lstStyle/>
          <a:p>
            <a:pPr lvl="0"/>
            <a:endParaRPr lang="ko-KR" altLang="en-US" noProof="0"/>
          </a:p>
        </p:txBody>
      </p:sp>
      <p:sp>
        <p:nvSpPr>
          <p:cNvPr id="5" name="슬라이드 노트 개체 틀 4"/>
          <p:cNvSpPr>
            <a:spLocks noGrp="1"/>
          </p:cNvSpPr>
          <p:nvPr>
            <p:ph type="body" sz="quarter" idx="3"/>
          </p:nvPr>
        </p:nvSpPr>
        <p:spPr>
          <a:xfrm>
            <a:off x="1508760" y="4559868"/>
            <a:ext cx="12070080" cy="4320697"/>
          </a:xfrm>
          <a:prstGeom prst="rect">
            <a:avLst/>
          </a:prstGeom>
        </p:spPr>
        <p:txBody>
          <a:bodyPr vert="horz" lIns="136277" tIns="68139" rIns="136277" bIns="68139"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0" y="9119730"/>
            <a:ext cx="6537960" cy="479903"/>
          </a:xfrm>
          <a:prstGeom prst="rect">
            <a:avLst/>
          </a:prstGeom>
        </p:spPr>
        <p:txBody>
          <a:bodyPr vert="horz" lIns="136277" tIns="68139" rIns="136277" bIns="68139" rtlCol="0" anchor="b"/>
          <a:lstStyle>
            <a:lvl1pPr algn="l" eaLnBrk="1" fontAlgn="auto" latinLnBrk="1" hangingPunct="1">
              <a:spcBef>
                <a:spcPts val="0"/>
              </a:spcBef>
              <a:spcAft>
                <a:spcPts val="0"/>
              </a:spcAft>
              <a:defRPr kumimoji="0" sz="1800">
                <a:latin typeface="+mn-lt"/>
                <a:ea typeface="+mn-ea"/>
              </a:defRPr>
            </a:lvl1pPr>
          </a:lstStyle>
          <a:p>
            <a:pPr>
              <a:defRPr/>
            </a:pPr>
            <a:endParaRPr lang="ko-KR" altLang="en-US" dirty="0"/>
          </a:p>
        </p:txBody>
      </p:sp>
      <p:sp>
        <p:nvSpPr>
          <p:cNvPr id="7" name="슬라이드 번호 개체 틀 6"/>
          <p:cNvSpPr>
            <a:spLocks noGrp="1"/>
          </p:cNvSpPr>
          <p:nvPr>
            <p:ph type="sldNum" sz="quarter" idx="5"/>
          </p:nvPr>
        </p:nvSpPr>
        <p:spPr>
          <a:xfrm>
            <a:off x="8546151" y="9119730"/>
            <a:ext cx="6537960" cy="479903"/>
          </a:xfrm>
          <a:prstGeom prst="rect">
            <a:avLst/>
          </a:prstGeom>
        </p:spPr>
        <p:txBody>
          <a:bodyPr vert="horz" wrap="square" lIns="136277" tIns="68139" rIns="136277" bIns="68139" numCol="1" anchor="b" anchorCtr="0" compatLnSpc="1">
            <a:prstTxWarp prst="textNoShape">
              <a:avLst/>
            </a:prstTxWarp>
          </a:bodyPr>
          <a:lstStyle>
            <a:lvl1pPr algn="r" eaLnBrk="1" latinLnBrk="1" hangingPunct="1">
              <a:defRPr kumimoji="0" sz="1800" smtClean="0">
                <a:ea typeface="맑은 고딕" panose="020B0503020000020004" pitchFamily="50" charset="-127"/>
              </a:defRPr>
            </a:lvl1pPr>
          </a:lstStyle>
          <a:p>
            <a:pPr>
              <a:defRPr/>
            </a:pPr>
            <a:fld id="{A00B0C15-2B9E-47ED-9B13-1C3B813B1421}" type="slidenum">
              <a:rPr lang="ko-KR" altLang="en-US"/>
              <a:pPr>
                <a:defRPr/>
              </a:pPr>
              <a:t>‹#›</a:t>
            </a:fld>
            <a:endParaRPr lang="ko-KR" altLang="en-US"/>
          </a:p>
        </p:txBody>
      </p:sp>
    </p:spTree>
    <p:extLst>
      <p:ext uri="{BB962C8B-B14F-4D97-AF65-F5344CB8AC3E}">
        <p14:creationId xmlns:p14="http://schemas.microsoft.com/office/powerpoint/2010/main" val="1335246390"/>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pPr>
              <a:defRPr/>
            </a:pPr>
            <a:fld id="{A00B0C15-2B9E-47ED-9B13-1C3B813B1421}" type="slidenum">
              <a:rPr lang="ko-KR" altLang="en-US" smtClean="0"/>
              <a:pPr>
                <a:defRPr/>
              </a:pPr>
              <a:t>1</a:t>
            </a:fld>
            <a:endParaRPr lang="ko-KR" altLang="en-US"/>
          </a:p>
        </p:txBody>
      </p:sp>
    </p:spTree>
    <p:extLst>
      <p:ext uri="{BB962C8B-B14F-4D97-AF65-F5344CB8AC3E}">
        <p14:creationId xmlns:p14="http://schemas.microsoft.com/office/powerpoint/2010/main" val="227698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677108"/>
          </a:xfrm>
          <a:prstGeom prst="rect">
            <a:avLst/>
          </a:prstGeom>
        </p:spPr>
        <p:txBody>
          <a:bodyPr wrap="square" lIns="0" tIns="0" rIns="0" bIns="0">
            <a:spAutoFit/>
          </a:bodyPr>
          <a:lstStyle>
            <a:lvl1pPr>
              <a:defRPr sz="4400">
                <a:solidFill>
                  <a:schemeClr val="bg1"/>
                </a:solidFill>
                <a:latin typeface="맑은 고딕" panose="020B0503020000020004" pitchFamily="50" charset="-127"/>
                <a:ea typeface="맑은 고딕" panose="020B0503020000020004" pitchFamily="50" charset="-127"/>
              </a:defRPr>
            </a:lvl1pPr>
          </a:lstStyle>
          <a:p>
            <a:endParaRPr dirty="0"/>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3/21/22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587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3" name="McK Title Elements"/>
          <p:cNvGrpSpPr>
            <a:grpSpLocks/>
          </p:cNvGrpSpPr>
          <p:nvPr/>
        </p:nvGrpSpPr>
        <p:grpSpPr bwMode="auto">
          <a:xfrm>
            <a:off x="3591984" y="2182813"/>
            <a:ext cx="6838949" cy="4602162"/>
            <a:chOff x="1663" y="1348"/>
            <a:chExt cx="3167" cy="2841"/>
          </a:xfrm>
        </p:grpSpPr>
        <p:sp>
          <p:nvSpPr>
            <p:cNvPr id="4" name="McK Confidential" hidden="1"/>
            <p:cNvSpPr txBox="1">
              <a:spLocks noChangeArrowheads="1"/>
            </p:cNvSpPr>
            <p:nvPr userDrawn="1"/>
          </p:nvSpPr>
          <p:spPr bwMode="auto">
            <a:xfrm>
              <a:off x="1663" y="1348"/>
              <a:ext cx="936"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eaLnBrk="0" hangingPunct="0">
                <a:defRPr kumimoji="1" b="1">
                  <a:solidFill>
                    <a:schemeClr val="tx1"/>
                  </a:solidFill>
                  <a:latin typeface="Impact" pitchFamily="34" charset="0"/>
                  <a:ea typeface="굴림" pitchFamily="50" charset="-127"/>
                </a:defRPr>
              </a:lvl1pPr>
              <a:lvl2pPr marL="742950" indent="-285750" defTabSz="977900" eaLnBrk="0" hangingPunct="0">
                <a:defRPr kumimoji="1" b="1">
                  <a:solidFill>
                    <a:schemeClr val="tx1"/>
                  </a:solidFill>
                  <a:latin typeface="Impact" pitchFamily="34" charset="0"/>
                  <a:ea typeface="굴림" pitchFamily="50" charset="-127"/>
                </a:defRPr>
              </a:lvl2pPr>
              <a:lvl3pPr marL="1143000" indent="-228600" defTabSz="977900" eaLnBrk="0" hangingPunct="0">
                <a:defRPr kumimoji="1" b="1">
                  <a:solidFill>
                    <a:schemeClr val="tx1"/>
                  </a:solidFill>
                  <a:latin typeface="Impact" pitchFamily="34" charset="0"/>
                  <a:ea typeface="굴림" pitchFamily="50" charset="-127"/>
                </a:defRPr>
              </a:lvl3pPr>
              <a:lvl4pPr marL="1600200" indent="-228600" defTabSz="977900" eaLnBrk="0" hangingPunct="0">
                <a:defRPr kumimoji="1" b="1">
                  <a:solidFill>
                    <a:schemeClr val="tx1"/>
                  </a:solidFill>
                  <a:latin typeface="Impact" pitchFamily="34" charset="0"/>
                  <a:ea typeface="굴림" pitchFamily="50" charset="-127"/>
                </a:defRPr>
              </a:lvl4pPr>
              <a:lvl5pPr marL="2057400" indent="-228600" defTabSz="977900" eaLnBrk="0" hangingPunct="0">
                <a:defRPr kumimoji="1" b="1">
                  <a:solidFill>
                    <a:schemeClr val="tx1"/>
                  </a:solidFill>
                  <a:latin typeface="Impact" pitchFamily="34" charset="0"/>
                  <a:ea typeface="굴림" pitchFamily="50" charset="-127"/>
                </a:defRPr>
              </a:lvl5pPr>
              <a:lvl6pPr marL="25146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6pPr>
              <a:lvl7pPr marL="29718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7pPr>
              <a:lvl8pPr marL="34290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8pPr>
              <a:lvl9pPr marL="38862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9pPr>
            </a:lstStyle>
            <a:p>
              <a:pPr eaLnBrk="1" latinLnBrk="1" hangingPunct="1">
                <a:defRPr/>
              </a:pPr>
              <a:r>
                <a:rPr kumimoji="0" lang="en-US" altLang="zh-CN" sz="1500" b="0">
                  <a:solidFill>
                    <a:srgbClr val="000000"/>
                  </a:solidFill>
                  <a:latin typeface="맑은 고딕" pitchFamily="50" charset="-127"/>
                  <a:ea typeface="맑은 고딕" pitchFamily="50" charset="-127"/>
                </a:rPr>
                <a:t>CONFIDENTIAL</a:t>
              </a:r>
            </a:p>
          </p:txBody>
        </p:sp>
        <p:sp>
          <p:nvSpPr>
            <p:cNvPr id="5" name="McK Document" hidden="1"/>
            <p:cNvSpPr txBox="1">
              <a:spLocks noChangeArrowheads="1"/>
            </p:cNvSpPr>
            <p:nvPr userDrawn="1"/>
          </p:nvSpPr>
          <p:spPr bwMode="auto">
            <a:xfrm>
              <a:off x="1663" y="3019"/>
              <a:ext cx="316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977900" eaLnBrk="0" hangingPunct="0">
                <a:defRPr kumimoji="1" b="1">
                  <a:solidFill>
                    <a:schemeClr val="tx1"/>
                  </a:solidFill>
                  <a:latin typeface="Impact" pitchFamily="34" charset="0"/>
                  <a:ea typeface="굴림" pitchFamily="50" charset="-127"/>
                </a:defRPr>
              </a:lvl1pPr>
              <a:lvl2pPr marL="742950" indent="-285750" defTabSz="977900" eaLnBrk="0" hangingPunct="0">
                <a:defRPr kumimoji="1" b="1">
                  <a:solidFill>
                    <a:schemeClr val="tx1"/>
                  </a:solidFill>
                  <a:latin typeface="Impact" pitchFamily="34" charset="0"/>
                  <a:ea typeface="굴림" pitchFamily="50" charset="-127"/>
                </a:defRPr>
              </a:lvl2pPr>
              <a:lvl3pPr marL="1143000" indent="-228600" defTabSz="977900" eaLnBrk="0" hangingPunct="0">
                <a:defRPr kumimoji="1" b="1">
                  <a:solidFill>
                    <a:schemeClr val="tx1"/>
                  </a:solidFill>
                  <a:latin typeface="Impact" pitchFamily="34" charset="0"/>
                  <a:ea typeface="굴림" pitchFamily="50" charset="-127"/>
                </a:defRPr>
              </a:lvl3pPr>
              <a:lvl4pPr marL="1600200" indent="-228600" defTabSz="977900" eaLnBrk="0" hangingPunct="0">
                <a:defRPr kumimoji="1" b="1">
                  <a:solidFill>
                    <a:schemeClr val="tx1"/>
                  </a:solidFill>
                  <a:latin typeface="Impact" pitchFamily="34" charset="0"/>
                  <a:ea typeface="굴림" pitchFamily="50" charset="-127"/>
                </a:defRPr>
              </a:lvl4pPr>
              <a:lvl5pPr marL="2057400" indent="-228600" defTabSz="977900" eaLnBrk="0" hangingPunct="0">
                <a:defRPr kumimoji="1" b="1">
                  <a:solidFill>
                    <a:schemeClr val="tx1"/>
                  </a:solidFill>
                  <a:latin typeface="Impact" pitchFamily="34" charset="0"/>
                  <a:ea typeface="굴림" pitchFamily="50" charset="-127"/>
                </a:defRPr>
              </a:lvl5pPr>
              <a:lvl6pPr marL="25146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6pPr>
              <a:lvl7pPr marL="29718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7pPr>
              <a:lvl8pPr marL="34290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8pPr>
              <a:lvl9pPr marL="38862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9pPr>
            </a:lstStyle>
            <a:p>
              <a:pPr eaLnBrk="1" latinLnBrk="1" hangingPunct="1">
                <a:defRPr/>
              </a:pPr>
              <a:r>
                <a:rPr kumimoji="0" lang="en-US" altLang="zh-CN" sz="1500" b="0">
                  <a:solidFill>
                    <a:srgbClr val="000000"/>
                  </a:solidFill>
                  <a:latin typeface="맑은 고딕" pitchFamily="50" charset="-127"/>
                  <a:ea typeface="맑은 고딕" pitchFamily="50" charset="-127"/>
                </a:rPr>
                <a:t>Document</a:t>
              </a:r>
            </a:p>
          </p:txBody>
        </p:sp>
        <p:sp>
          <p:nvSpPr>
            <p:cNvPr id="6" name="McK Date" hidden="1"/>
            <p:cNvSpPr txBox="1">
              <a:spLocks noChangeArrowheads="1"/>
            </p:cNvSpPr>
            <p:nvPr userDrawn="1"/>
          </p:nvSpPr>
          <p:spPr bwMode="auto">
            <a:xfrm>
              <a:off x="1663" y="3216"/>
              <a:ext cx="316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eaLnBrk="0" hangingPunct="0">
                <a:defRPr kumimoji="1" b="1">
                  <a:solidFill>
                    <a:schemeClr val="tx1"/>
                  </a:solidFill>
                  <a:latin typeface="Impact" pitchFamily="34" charset="0"/>
                  <a:ea typeface="굴림" pitchFamily="50" charset="-127"/>
                </a:defRPr>
              </a:lvl1pPr>
              <a:lvl2pPr marL="742950" indent="-285750" defTabSz="977900" eaLnBrk="0" hangingPunct="0">
                <a:defRPr kumimoji="1" b="1">
                  <a:solidFill>
                    <a:schemeClr val="tx1"/>
                  </a:solidFill>
                  <a:latin typeface="Impact" pitchFamily="34" charset="0"/>
                  <a:ea typeface="굴림" pitchFamily="50" charset="-127"/>
                </a:defRPr>
              </a:lvl2pPr>
              <a:lvl3pPr marL="1143000" indent="-228600" defTabSz="977900" eaLnBrk="0" hangingPunct="0">
                <a:defRPr kumimoji="1" b="1">
                  <a:solidFill>
                    <a:schemeClr val="tx1"/>
                  </a:solidFill>
                  <a:latin typeface="Impact" pitchFamily="34" charset="0"/>
                  <a:ea typeface="굴림" pitchFamily="50" charset="-127"/>
                </a:defRPr>
              </a:lvl3pPr>
              <a:lvl4pPr marL="1600200" indent="-228600" defTabSz="977900" eaLnBrk="0" hangingPunct="0">
                <a:defRPr kumimoji="1" b="1">
                  <a:solidFill>
                    <a:schemeClr val="tx1"/>
                  </a:solidFill>
                  <a:latin typeface="Impact" pitchFamily="34" charset="0"/>
                  <a:ea typeface="굴림" pitchFamily="50" charset="-127"/>
                </a:defRPr>
              </a:lvl4pPr>
              <a:lvl5pPr marL="2057400" indent="-228600" defTabSz="977900" eaLnBrk="0" hangingPunct="0">
                <a:defRPr kumimoji="1" b="1">
                  <a:solidFill>
                    <a:schemeClr val="tx1"/>
                  </a:solidFill>
                  <a:latin typeface="Impact" pitchFamily="34" charset="0"/>
                  <a:ea typeface="굴림" pitchFamily="50" charset="-127"/>
                </a:defRPr>
              </a:lvl5pPr>
              <a:lvl6pPr marL="25146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6pPr>
              <a:lvl7pPr marL="29718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7pPr>
              <a:lvl8pPr marL="34290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8pPr>
              <a:lvl9pPr marL="38862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9pPr>
            </a:lstStyle>
            <a:p>
              <a:pPr eaLnBrk="1" latinLnBrk="1" hangingPunct="1">
                <a:defRPr/>
              </a:pPr>
              <a:r>
                <a:rPr kumimoji="0" lang="en-US" altLang="zh-CN" sz="1500" b="0">
                  <a:solidFill>
                    <a:srgbClr val="000000"/>
                  </a:solidFill>
                  <a:latin typeface="맑은 고딕" pitchFamily="50" charset="-127"/>
                  <a:ea typeface="맑은 고딕" pitchFamily="50" charset="-127"/>
                </a:rPr>
                <a:t>Date</a:t>
              </a:r>
            </a:p>
          </p:txBody>
        </p:sp>
        <p:sp>
          <p:nvSpPr>
            <p:cNvPr id="7" name="McK Disclaimer" hidden="1"/>
            <p:cNvSpPr>
              <a:spLocks noChangeArrowheads="1"/>
            </p:cNvSpPr>
            <p:nvPr userDrawn="1">
              <p:custDataLst>
                <p:tags r:id="rId1"/>
              </p:custDataLst>
            </p:nvPr>
          </p:nvSpPr>
          <p:spPr bwMode="auto">
            <a:xfrm>
              <a:off x="1663" y="3809"/>
              <a:ext cx="2303"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860425" eaLnBrk="0" hangingPunct="0">
                <a:defRPr sz="4800" b="1">
                  <a:solidFill>
                    <a:schemeClr val="tx1"/>
                  </a:solidFill>
                  <a:latin typeface="Times New Roman" pitchFamily="18" charset="0"/>
                  <a:ea typeface="굴림" pitchFamily="50" charset="-127"/>
                </a:defRPr>
              </a:lvl1pPr>
              <a:lvl2pPr marL="742950" indent="-285750" defTabSz="860425" eaLnBrk="0" hangingPunct="0">
                <a:defRPr sz="4800" b="1">
                  <a:solidFill>
                    <a:schemeClr val="tx1"/>
                  </a:solidFill>
                  <a:latin typeface="Times New Roman" pitchFamily="18" charset="0"/>
                  <a:ea typeface="굴림" pitchFamily="50" charset="-127"/>
                </a:defRPr>
              </a:lvl2pPr>
              <a:lvl3pPr marL="1143000" indent="-228600" defTabSz="860425" eaLnBrk="0" hangingPunct="0">
                <a:defRPr sz="4800" b="1">
                  <a:solidFill>
                    <a:schemeClr val="tx1"/>
                  </a:solidFill>
                  <a:latin typeface="Times New Roman" pitchFamily="18" charset="0"/>
                  <a:ea typeface="굴림" pitchFamily="50" charset="-127"/>
                </a:defRPr>
              </a:lvl3pPr>
              <a:lvl4pPr marL="1600200" indent="-228600" defTabSz="860425" eaLnBrk="0" hangingPunct="0">
                <a:defRPr sz="4800" b="1">
                  <a:solidFill>
                    <a:schemeClr val="tx1"/>
                  </a:solidFill>
                  <a:latin typeface="Times New Roman" pitchFamily="18" charset="0"/>
                  <a:ea typeface="굴림" pitchFamily="50" charset="-127"/>
                </a:defRPr>
              </a:lvl4pPr>
              <a:lvl5pPr marL="2057400" indent="-228600" defTabSz="860425" eaLnBrk="0" hangingPunct="0">
                <a:defRPr sz="4800" b="1">
                  <a:solidFill>
                    <a:schemeClr val="tx1"/>
                  </a:solidFill>
                  <a:latin typeface="Times New Roman" pitchFamily="18" charset="0"/>
                  <a:ea typeface="굴림" pitchFamily="50" charset="-127"/>
                </a:defRPr>
              </a:lvl5pPr>
              <a:lvl6pPr marL="2514600" indent="-228600" defTabSz="860425" eaLnBrk="0" fontAlgn="base" hangingPunct="0">
                <a:spcBef>
                  <a:spcPct val="0"/>
                </a:spcBef>
                <a:spcAft>
                  <a:spcPct val="0"/>
                </a:spcAft>
                <a:defRPr sz="4800" b="1">
                  <a:solidFill>
                    <a:schemeClr val="tx1"/>
                  </a:solidFill>
                  <a:latin typeface="Times New Roman" pitchFamily="18" charset="0"/>
                  <a:ea typeface="굴림" pitchFamily="50" charset="-127"/>
                </a:defRPr>
              </a:lvl6pPr>
              <a:lvl7pPr marL="2971800" indent="-228600" defTabSz="860425" eaLnBrk="0" fontAlgn="base" hangingPunct="0">
                <a:spcBef>
                  <a:spcPct val="0"/>
                </a:spcBef>
                <a:spcAft>
                  <a:spcPct val="0"/>
                </a:spcAft>
                <a:defRPr sz="4800" b="1">
                  <a:solidFill>
                    <a:schemeClr val="tx1"/>
                  </a:solidFill>
                  <a:latin typeface="Times New Roman" pitchFamily="18" charset="0"/>
                  <a:ea typeface="굴림" pitchFamily="50" charset="-127"/>
                </a:defRPr>
              </a:lvl7pPr>
              <a:lvl8pPr marL="3429000" indent="-228600" defTabSz="860425" eaLnBrk="0" fontAlgn="base" hangingPunct="0">
                <a:spcBef>
                  <a:spcPct val="0"/>
                </a:spcBef>
                <a:spcAft>
                  <a:spcPct val="0"/>
                </a:spcAft>
                <a:defRPr sz="4800" b="1">
                  <a:solidFill>
                    <a:schemeClr val="tx1"/>
                  </a:solidFill>
                  <a:latin typeface="Times New Roman" pitchFamily="18" charset="0"/>
                  <a:ea typeface="굴림" pitchFamily="50" charset="-127"/>
                </a:defRPr>
              </a:lvl8pPr>
              <a:lvl9pPr marL="3886200" indent="-228600" defTabSz="860425" eaLnBrk="0" fontAlgn="base" hangingPunct="0">
                <a:spcBef>
                  <a:spcPct val="0"/>
                </a:spcBef>
                <a:spcAft>
                  <a:spcPct val="0"/>
                </a:spcAft>
                <a:defRPr sz="4800" b="1">
                  <a:solidFill>
                    <a:schemeClr val="tx1"/>
                  </a:solidFill>
                  <a:latin typeface="Times New Roman" pitchFamily="18" charset="0"/>
                  <a:ea typeface="굴림" pitchFamily="50" charset="-127"/>
                </a:defRPr>
              </a:lvl9pPr>
            </a:lstStyle>
            <a:p>
              <a:pPr latinLnBrk="1">
                <a:defRPr/>
              </a:pPr>
              <a:r>
                <a:rPr lang="en-US" altLang="zh-CN" sz="1000" b="0">
                  <a:solidFill>
                    <a:srgbClr val="000000"/>
                  </a:solidFill>
                  <a:latin typeface="맑은 고딕" pitchFamily="50" charset="-127"/>
                  <a:ea typeface="맑은 고딕" pitchFamily="50" charset="-127"/>
                </a:rPr>
                <a:t>This report is solely for the use of client personnel.  No part of it may be circulated, quoted, or reproduced for distribution outside the client organization without prior written approval from McKinsey &amp; Company. This material was used by McKinsey &amp; Company during an oral presentation; it is not a complete record of the discussion.</a:t>
              </a:r>
            </a:p>
          </p:txBody>
        </p:sp>
      </p:grpSp>
      <p:sp>
        <p:nvSpPr>
          <p:cNvPr id="8" name="모서리가 둥근 직사각형 21"/>
          <p:cNvSpPr>
            <a:spLocks noChangeArrowheads="1"/>
          </p:cNvSpPr>
          <p:nvPr userDrawn="1"/>
        </p:nvSpPr>
        <p:spPr bwMode="auto">
          <a:xfrm>
            <a:off x="71967" y="44450"/>
            <a:ext cx="12048067" cy="6769100"/>
          </a:xfrm>
          <a:prstGeom prst="roundRect">
            <a:avLst>
              <a:gd name="adj" fmla="val 1060"/>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977900" eaLnBrk="0" hangingPunct="0">
              <a:defRPr sz="4800" b="1">
                <a:solidFill>
                  <a:schemeClr val="tx1"/>
                </a:solidFill>
                <a:latin typeface="Times New Roman" pitchFamily="18" charset="0"/>
                <a:ea typeface="굴림" pitchFamily="50" charset="-127"/>
              </a:defRPr>
            </a:lvl1pPr>
            <a:lvl2pPr marL="742950" indent="-285750" defTabSz="977900" eaLnBrk="0" hangingPunct="0">
              <a:defRPr sz="4800" b="1">
                <a:solidFill>
                  <a:schemeClr val="tx1"/>
                </a:solidFill>
                <a:latin typeface="Times New Roman" pitchFamily="18" charset="0"/>
                <a:ea typeface="굴림" pitchFamily="50" charset="-127"/>
              </a:defRPr>
            </a:lvl2pPr>
            <a:lvl3pPr marL="1143000" indent="-228600" defTabSz="977900" eaLnBrk="0" hangingPunct="0">
              <a:defRPr sz="4800" b="1">
                <a:solidFill>
                  <a:schemeClr val="tx1"/>
                </a:solidFill>
                <a:latin typeface="Times New Roman" pitchFamily="18" charset="0"/>
                <a:ea typeface="굴림" pitchFamily="50" charset="-127"/>
              </a:defRPr>
            </a:lvl3pPr>
            <a:lvl4pPr marL="1600200" indent="-228600" defTabSz="977900" eaLnBrk="0" hangingPunct="0">
              <a:defRPr sz="4800" b="1">
                <a:solidFill>
                  <a:schemeClr val="tx1"/>
                </a:solidFill>
                <a:latin typeface="Times New Roman" pitchFamily="18" charset="0"/>
                <a:ea typeface="굴림" pitchFamily="50" charset="-127"/>
              </a:defRPr>
            </a:lvl4pPr>
            <a:lvl5pPr marL="2057400" indent="-228600" defTabSz="977900" eaLnBrk="0" hangingPunct="0">
              <a:defRPr sz="4800" b="1">
                <a:solidFill>
                  <a:schemeClr val="tx1"/>
                </a:solidFill>
                <a:latin typeface="Times New Roman" pitchFamily="18" charset="0"/>
                <a:ea typeface="굴림" pitchFamily="50" charset="-127"/>
              </a:defRPr>
            </a:lvl5pPr>
            <a:lvl6pPr marL="2514600" indent="-228600" defTabSz="977900" eaLnBrk="0" fontAlgn="base" hangingPunct="0">
              <a:spcBef>
                <a:spcPct val="0"/>
              </a:spcBef>
              <a:spcAft>
                <a:spcPct val="0"/>
              </a:spcAft>
              <a:defRPr sz="4800" b="1">
                <a:solidFill>
                  <a:schemeClr val="tx1"/>
                </a:solidFill>
                <a:latin typeface="Times New Roman" pitchFamily="18" charset="0"/>
                <a:ea typeface="굴림" pitchFamily="50" charset="-127"/>
              </a:defRPr>
            </a:lvl6pPr>
            <a:lvl7pPr marL="2971800" indent="-228600" defTabSz="977900" eaLnBrk="0" fontAlgn="base" hangingPunct="0">
              <a:spcBef>
                <a:spcPct val="0"/>
              </a:spcBef>
              <a:spcAft>
                <a:spcPct val="0"/>
              </a:spcAft>
              <a:defRPr sz="4800" b="1">
                <a:solidFill>
                  <a:schemeClr val="tx1"/>
                </a:solidFill>
                <a:latin typeface="Times New Roman" pitchFamily="18" charset="0"/>
                <a:ea typeface="굴림" pitchFamily="50" charset="-127"/>
              </a:defRPr>
            </a:lvl7pPr>
            <a:lvl8pPr marL="3429000" indent="-228600" defTabSz="977900" eaLnBrk="0" fontAlgn="base" hangingPunct="0">
              <a:spcBef>
                <a:spcPct val="0"/>
              </a:spcBef>
              <a:spcAft>
                <a:spcPct val="0"/>
              </a:spcAft>
              <a:defRPr sz="4800" b="1">
                <a:solidFill>
                  <a:schemeClr val="tx1"/>
                </a:solidFill>
                <a:latin typeface="Times New Roman" pitchFamily="18" charset="0"/>
                <a:ea typeface="굴림" pitchFamily="50" charset="-127"/>
              </a:defRPr>
            </a:lvl8pPr>
            <a:lvl9pPr marL="3886200" indent="-228600" defTabSz="977900" eaLnBrk="0" fontAlgn="base" hangingPunct="0">
              <a:spcBef>
                <a:spcPct val="0"/>
              </a:spcBef>
              <a:spcAft>
                <a:spcPct val="0"/>
              </a:spcAft>
              <a:defRPr sz="4800" b="1">
                <a:solidFill>
                  <a:schemeClr val="tx1"/>
                </a:solidFill>
                <a:latin typeface="Times New Roman" pitchFamily="18" charset="0"/>
                <a:ea typeface="굴림" pitchFamily="50" charset="-127"/>
              </a:defRPr>
            </a:lvl9pPr>
          </a:lstStyle>
          <a:p>
            <a:pPr algn="ctr" eaLnBrk="1" hangingPunct="1">
              <a:defRPr/>
            </a:pPr>
            <a:endParaRPr lang="ko-KR" altLang="en-US" sz="1300" b="0">
              <a:latin typeface="맑은 고딕" pitchFamily="50" charset="-127"/>
              <a:ea typeface="맑은 고딕" pitchFamily="50" charset="-127"/>
            </a:endParaRPr>
          </a:p>
        </p:txBody>
      </p:sp>
      <p:sp>
        <p:nvSpPr>
          <p:cNvPr id="11" name="Rectangle 1027"/>
          <p:cNvSpPr>
            <a:spLocks noGrp="1" noChangeArrowheads="1"/>
          </p:cNvSpPr>
          <p:nvPr>
            <p:ph type="subTitle" idx="1"/>
          </p:nvPr>
        </p:nvSpPr>
        <p:spPr>
          <a:xfrm>
            <a:off x="3591169" y="3962402"/>
            <a:ext cx="6840416" cy="300082"/>
          </a:xfrm>
          <a:prstGeom prst="rect">
            <a:avLst/>
          </a:prstGeom>
        </p:spPr>
        <p:txBody>
          <a:bodyPr/>
          <a:lstStyle>
            <a:lvl1pPr algn="r">
              <a:defRPr sz="1300">
                <a:solidFill>
                  <a:schemeClr val="bg1">
                    <a:lumMod val="85000"/>
                  </a:schemeClr>
                </a:solidFill>
                <a:latin typeface="+mn-ea"/>
                <a:ea typeface="+mn-ea"/>
              </a:defRPr>
            </a:lvl1pPr>
          </a:lstStyle>
          <a:p>
            <a:r>
              <a:rPr lang="en-US" altLang="zh-CN" dirty="0"/>
              <a:t>Click to edit Master subtitle style</a:t>
            </a:r>
          </a:p>
        </p:txBody>
      </p:sp>
    </p:spTree>
    <p:extLst>
      <p:ext uri="{BB962C8B-B14F-4D97-AF65-F5344CB8AC3E}">
        <p14:creationId xmlns:p14="http://schemas.microsoft.com/office/powerpoint/2010/main" val="1633519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pSp>
        <p:nvGrpSpPr>
          <p:cNvPr id="3" name="McK Title Elements"/>
          <p:cNvGrpSpPr>
            <a:grpSpLocks/>
          </p:cNvGrpSpPr>
          <p:nvPr/>
        </p:nvGrpSpPr>
        <p:grpSpPr bwMode="auto">
          <a:xfrm>
            <a:off x="3591984" y="2182813"/>
            <a:ext cx="6838949" cy="4602162"/>
            <a:chOff x="1663" y="1348"/>
            <a:chExt cx="3167" cy="2841"/>
          </a:xfrm>
        </p:grpSpPr>
        <p:sp>
          <p:nvSpPr>
            <p:cNvPr id="4" name="McK Confidential" hidden="1"/>
            <p:cNvSpPr txBox="1">
              <a:spLocks noChangeArrowheads="1"/>
            </p:cNvSpPr>
            <p:nvPr userDrawn="1"/>
          </p:nvSpPr>
          <p:spPr bwMode="auto">
            <a:xfrm>
              <a:off x="1663" y="1348"/>
              <a:ext cx="936"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a:solidFill>
                    <a:schemeClr val="tx1"/>
                  </a:solidFill>
                  <a:latin typeface="맑은 고딕" panose="020B0503020000020004" pitchFamily="50" charset="-127"/>
                  <a:ea typeface="맑은 고딕" panose="020B0503020000020004" pitchFamily="50" charset="-127"/>
                </a:defRPr>
              </a:lvl1pPr>
              <a:lvl2pPr marL="742950" indent="-285750" defTabSz="977900">
                <a:defRPr>
                  <a:solidFill>
                    <a:schemeClr val="tx1"/>
                  </a:solidFill>
                  <a:latin typeface="맑은 고딕" panose="020B0503020000020004" pitchFamily="50" charset="-127"/>
                  <a:ea typeface="맑은 고딕" panose="020B0503020000020004" pitchFamily="50" charset="-127"/>
                </a:defRPr>
              </a:lvl2pPr>
              <a:lvl3pPr marL="1143000" indent="-228600" defTabSz="977900">
                <a:defRPr>
                  <a:solidFill>
                    <a:schemeClr val="tx1"/>
                  </a:solidFill>
                  <a:latin typeface="맑은 고딕" panose="020B0503020000020004" pitchFamily="50" charset="-127"/>
                  <a:ea typeface="맑은 고딕" panose="020B0503020000020004" pitchFamily="50" charset="-127"/>
                </a:defRPr>
              </a:lvl3pPr>
              <a:lvl4pPr marL="1600200" indent="-228600" defTabSz="977900">
                <a:defRPr>
                  <a:solidFill>
                    <a:schemeClr val="tx1"/>
                  </a:solidFill>
                  <a:latin typeface="맑은 고딕" panose="020B0503020000020004" pitchFamily="50" charset="-127"/>
                  <a:ea typeface="맑은 고딕" panose="020B0503020000020004" pitchFamily="50" charset="-127"/>
                </a:defRPr>
              </a:lvl4pPr>
              <a:lvl5pPr marL="2057400" indent="-228600" defTabSz="977900">
                <a:defRPr>
                  <a:solidFill>
                    <a:schemeClr val="tx1"/>
                  </a:solidFill>
                  <a:latin typeface="맑은 고딕" panose="020B0503020000020004" pitchFamily="50" charset="-127"/>
                  <a:ea typeface="맑은 고딕" panose="020B0503020000020004" pitchFamily="50" charset="-127"/>
                </a:defRPr>
              </a:lvl5pPr>
              <a:lvl6pPr marL="25146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6pPr>
              <a:lvl7pPr marL="29718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7pPr>
              <a:lvl8pPr marL="34290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8pPr>
              <a:lvl9pPr marL="38862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9pPr>
            </a:lstStyle>
            <a:p>
              <a:pPr eaLnBrk="1" latinLnBrk="1" hangingPunct="1">
                <a:defRPr/>
              </a:pPr>
              <a:r>
                <a:rPr kumimoji="0" lang="en-US" altLang="zh-CN" sz="1500">
                  <a:solidFill>
                    <a:srgbClr val="000000"/>
                  </a:solidFill>
                </a:rPr>
                <a:t>CONFIDENTIAL</a:t>
              </a:r>
            </a:p>
          </p:txBody>
        </p:sp>
        <p:sp>
          <p:nvSpPr>
            <p:cNvPr id="5" name="McK Document" hidden="1"/>
            <p:cNvSpPr txBox="1">
              <a:spLocks noChangeArrowheads="1"/>
            </p:cNvSpPr>
            <p:nvPr userDrawn="1"/>
          </p:nvSpPr>
          <p:spPr bwMode="auto">
            <a:xfrm>
              <a:off x="1663" y="3036"/>
              <a:ext cx="316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977900">
                <a:defRPr>
                  <a:solidFill>
                    <a:schemeClr val="tx1"/>
                  </a:solidFill>
                  <a:latin typeface="맑은 고딕" panose="020B0503020000020004" pitchFamily="50" charset="-127"/>
                  <a:ea typeface="맑은 고딕" panose="020B0503020000020004" pitchFamily="50" charset="-127"/>
                </a:defRPr>
              </a:lvl1pPr>
              <a:lvl2pPr marL="742950" indent="-285750" defTabSz="977900">
                <a:defRPr>
                  <a:solidFill>
                    <a:schemeClr val="tx1"/>
                  </a:solidFill>
                  <a:latin typeface="맑은 고딕" panose="020B0503020000020004" pitchFamily="50" charset="-127"/>
                  <a:ea typeface="맑은 고딕" panose="020B0503020000020004" pitchFamily="50" charset="-127"/>
                </a:defRPr>
              </a:lvl2pPr>
              <a:lvl3pPr marL="1143000" indent="-228600" defTabSz="977900">
                <a:defRPr>
                  <a:solidFill>
                    <a:schemeClr val="tx1"/>
                  </a:solidFill>
                  <a:latin typeface="맑은 고딕" panose="020B0503020000020004" pitchFamily="50" charset="-127"/>
                  <a:ea typeface="맑은 고딕" panose="020B0503020000020004" pitchFamily="50" charset="-127"/>
                </a:defRPr>
              </a:lvl3pPr>
              <a:lvl4pPr marL="1600200" indent="-228600" defTabSz="977900">
                <a:defRPr>
                  <a:solidFill>
                    <a:schemeClr val="tx1"/>
                  </a:solidFill>
                  <a:latin typeface="맑은 고딕" panose="020B0503020000020004" pitchFamily="50" charset="-127"/>
                  <a:ea typeface="맑은 고딕" panose="020B0503020000020004" pitchFamily="50" charset="-127"/>
                </a:defRPr>
              </a:lvl4pPr>
              <a:lvl5pPr marL="2057400" indent="-228600" defTabSz="977900">
                <a:defRPr>
                  <a:solidFill>
                    <a:schemeClr val="tx1"/>
                  </a:solidFill>
                  <a:latin typeface="맑은 고딕" panose="020B0503020000020004" pitchFamily="50" charset="-127"/>
                  <a:ea typeface="맑은 고딕" panose="020B0503020000020004" pitchFamily="50" charset="-127"/>
                </a:defRPr>
              </a:lvl5pPr>
              <a:lvl6pPr marL="25146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6pPr>
              <a:lvl7pPr marL="29718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7pPr>
              <a:lvl8pPr marL="34290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8pPr>
              <a:lvl9pPr marL="38862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9pPr>
            </a:lstStyle>
            <a:p>
              <a:pPr eaLnBrk="1" latinLnBrk="1" hangingPunct="1">
                <a:defRPr/>
              </a:pPr>
              <a:r>
                <a:rPr kumimoji="0" lang="en-US" altLang="zh-CN" sz="1500">
                  <a:solidFill>
                    <a:srgbClr val="000000"/>
                  </a:solidFill>
                </a:rPr>
                <a:t>Document</a:t>
              </a:r>
            </a:p>
          </p:txBody>
        </p:sp>
        <p:sp>
          <p:nvSpPr>
            <p:cNvPr id="6" name="McK Date" hidden="1"/>
            <p:cNvSpPr txBox="1">
              <a:spLocks noChangeArrowheads="1"/>
            </p:cNvSpPr>
            <p:nvPr userDrawn="1"/>
          </p:nvSpPr>
          <p:spPr bwMode="auto">
            <a:xfrm>
              <a:off x="1663" y="3216"/>
              <a:ext cx="316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a:solidFill>
                    <a:schemeClr val="tx1"/>
                  </a:solidFill>
                  <a:latin typeface="맑은 고딕" panose="020B0503020000020004" pitchFamily="50" charset="-127"/>
                  <a:ea typeface="맑은 고딕" panose="020B0503020000020004" pitchFamily="50" charset="-127"/>
                </a:defRPr>
              </a:lvl1pPr>
              <a:lvl2pPr marL="742950" indent="-285750" defTabSz="977900">
                <a:defRPr>
                  <a:solidFill>
                    <a:schemeClr val="tx1"/>
                  </a:solidFill>
                  <a:latin typeface="맑은 고딕" panose="020B0503020000020004" pitchFamily="50" charset="-127"/>
                  <a:ea typeface="맑은 고딕" panose="020B0503020000020004" pitchFamily="50" charset="-127"/>
                </a:defRPr>
              </a:lvl2pPr>
              <a:lvl3pPr marL="1143000" indent="-228600" defTabSz="977900">
                <a:defRPr>
                  <a:solidFill>
                    <a:schemeClr val="tx1"/>
                  </a:solidFill>
                  <a:latin typeface="맑은 고딕" panose="020B0503020000020004" pitchFamily="50" charset="-127"/>
                  <a:ea typeface="맑은 고딕" panose="020B0503020000020004" pitchFamily="50" charset="-127"/>
                </a:defRPr>
              </a:lvl3pPr>
              <a:lvl4pPr marL="1600200" indent="-228600" defTabSz="977900">
                <a:defRPr>
                  <a:solidFill>
                    <a:schemeClr val="tx1"/>
                  </a:solidFill>
                  <a:latin typeface="맑은 고딕" panose="020B0503020000020004" pitchFamily="50" charset="-127"/>
                  <a:ea typeface="맑은 고딕" panose="020B0503020000020004" pitchFamily="50" charset="-127"/>
                </a:defRPr>
              </a:lvl4pPr>
              <a:lvl5pPr marL="2057400" indent="-228600" defTabSz="977900">
                <a:defRPr>
                  <a:solidFill>
                    <a:schemeClr val="tx1"/>
                  </a:solidFill>
                  <a:latin typeface="맑은 고딕" panose="020B0503020000020004" pitchFamily="50" charset="-127"/>
                  <a:ea typeface="맑은 고딕" panose="020B0503020000020004" pitchFamily="50" charset="-127"/>
                </a:defRPr>
              </a:lvl5pPr>
              <a:lvl6pPr marL="25146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6pPr>
              <a:lvl7pPr marL="29718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7pPr>
              <a:lvl8pPr marL="34290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8pPr>
              <a:lvl9pPr marL="38862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9pPr>
            </a:lstStyle>
            <a:p>
              <a:pPr eaLnBrk="1" latinLnBrk="1" hangingPunct="1">
                <a:defRPr/>
              </a:pPr>
              <a:r>
                <a:rPr kumimoji="0" lang="en-US" altLang="zh-CN" sz="1500">
                  <a:solidFill>
                    <a:srgbClr val="000000"/>
                  </a:solidFill>
                </a:rPr>
                <a:t>Date</a:t>
              </a:r>
            </a:p>
          </p:txBody>
        </p:sp>
        <p:sp>
          <p:nvSpPr>
            <p:cNvPr id="7" name="McK Disclaimer" hidden="1"/>
            <p:cNvSpPr>
              <a:spLocks noChangeArrowheads="1"/>
            </p:cNvSpPr>
            <p:nvPr userDrawn="1">
              <p:custDataLst>
                <p:tags r:id="rId1"/>
              </p:custDataLst>
            </p:nvPr>
          </p:nvSpPr>
          <p:spPr bwMode="auto">
            <a:xfrm>
              <a:off x="1663" y="3809"/>
              <a:ext cx="2303"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860425">
                <a:defRPr>
                  <a:solidFill>
                    <a:schemeClr val="tx1"/>
                  </a:solidFill>
                  <a:latin typeface="맑은 고딕" panose="020B0503020000020004" pitchFamily="50" charset="-127"/>
                  <a:ea typeface="맑은 고딕" panose="020B0503020000020004" pitchFamily="50" charset="-127"/>
                </a:defRPr>
              </a:lvl1pPr>
              <a:lvl2pPr marL="742950" indent="-285750" defTabSz="860425">
                <a:defRPr>
                  <a:solidFill>
                    <a:schemeClr val="tx1"/>
                  </a:solidFill>
                  <a:latin typeface="맑은 고딕" panose="020B0503020000020004" pitchFamily="50" charset="-127"/>
                  <a:ea typeface="맑은 고딕" panose="020B0503020000020004" pitchFamily="50" charset="-127"/>
                </a:defRPr>
              </a:lvl2pPr>
              <a:lvl3pPr marL="1143000" indent="-228600" defTabSz="860425">
                <a:defRPr>
                  <a:solidFill>
                    <a:schemeClr val="tx1"/>
                  </a:solidFill>
                  <a:latin typeface="맑은 고딕" panose="020B0503020000020004" pitchFamily="50" charset="-127"/>
                  <a:ea typeface="맑은 고딕" panose="020B0503020000020004" pitchFamily="50" charset="-127"/>
                </a:defRPr>
              </a:lvl3pPr>
              <a:lvl4pPr marL="1600200" indent="-228600" defTabSz="860425">
                <a:defRPr>
                  <a:solidFill>
                    <a:schemeClr val="tx1"/>
                  </a:solidFill>
                  <a:latin typeface="맑은 고딕" panose="020B0503020000020004" pitchFamily="50" charset="-127"/>
                  <a:ea typeface="맑은 고딕" panose="020B0503020000020004" pitchFamily="50" charset="-127"/>
                </a:defRPr>
              </a:lvl4pPr>
              <a:lvl5pPr marL="2057400" indent="-228600" defTabSz="860425">
                <a:defRPr>
                  <a:solidFill>
                    <a:schemeClr val="tx1"/>
                  </a:solidFill>
                  <a:latin typeface="맑은 고딕" panose="020B0503020000020004" pitchFamily="50" charset="-127"/>
                  <a:ea typeface="맑은 고딕" panose="020B0503020000020004" pitchFamily="50" charset="-127"/>
                </a:defRPr>
              </a:lvl5pPr>
              <a:lvl6pPr marL="2514600" indent="-228600" defTabSz="860425"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6pPr>
              <a:lvl7pPr marL="2971800" indent="-228600" defTabSz="860425"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7pPr>
              <a:lvl8pPr marL="3429000" indent="-228600" defTabSz="860425"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8pPr>
              <a:lvl9pPr marL="3886200" indent="-228600" defTabSz="860425"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9pPr>
            </a:lstStyle>
            <a:p>
              <a:pPr latinLnBrk="1">
                <a:defRPr/>
              </a:pPr>
              <a:r>
                <a:rPr kumimoji="0" lang="en-US" altLang="zh-CN" sz="1000">
                  <a:solidFill>
                    <a:srgbClr val="000000"/>
                  </a:solidFill>
                </a:rPr>
                <a:t>This report is solely for the use of client personnel.  No part of it may be circulated, quoted, or reproduced for distribution outside the client organization without prior written approval from McKinsey &amp; Company. This material was used by McKinsey &amp; Company during an oral presentation; it is not a complete record of the discussion.</a:t>
              </a:r>
            </a:p>
          </p:txBody>
        </p:sp>
      </p:grpSp>
      <p:sp>
        <p:nvSpPr>
          <p:cNvPr id="13315" name="Rectangle 1027"/>
          <p:cNvSpPr>
            <a:spLocks noGrp="1" noChangeArrowheads="1"/>
          </p:cNvSpPr>
          <p:nvPr>
            <p:ph type="subTitle" idx="1"/>
          </p:nvPr>
        </p:nvSpPr>
        <p:spPr>
          <a:xfrm>
            <a:off x="3591169" y="3962402"/>
            <a:ext cx="6840416" cy="200055"/>
          </a:xfrm>
        </p:spPr>
        <p:txBody>
          <a:bodyPr/>
          <a:lstStyle>
            <a:lvl1pPr algn="r">
              <a:defRPr sz="1300">
                <a:solidFill>
                  <a:schemeClr val="bg1">
                    <a:lumMod val="85000"/>
                  </a:schemeClr>
                </a:solidFill>
                <a:latin typeface="+mn-ea"/>
                <a:ea typeface="+mn-ea"/>
              </a:defRPr>
            </a:lvl1pPr>
          </a:lstStyle>
          <a:p>
            <a:r>
              <a:rPr lang="en-US" altLang="zh-CN" dirty="0"/>
              <a:t>Click to edit Master subtitle style</a:t>
            </a:r>
          </a:p>
        </p:txBody>
      </p:sp>
    </p:spTree>
    <p:extLst>
      <p:ext uri="{BB962C8B-B14F-4D97-AF65-F5344CB8AC3E}">
        <p14:creationId xmlns:p14="http://schemas.microsoft.com/office/powerpoint/2010/main" val="3973521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856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3" name="McK Title Elements"/>
          <p:cNvGrpSpPr>
            <a:grpSpLocks/>
          </p:cNvGrpSpPr>
          <p:nvPr/>
        </p:nvGrpSpPr>
        <p:grpSpPr bwMode="auto">
          <a:xfrm>
            <a:off x="3591984" y="2182813"/>
            <a:ext cx="6838949" cy="4602162"/>
            <a:chOff x="1663" y="1348"/>
            <a:chExt cx="3167" cy="2841"/>
          </a:xfrm>
        </p:grpSpPr>
        <p:sp>
          <p:nvSpPr>
            <p:cNvPr id="4" name="McK Confidential" hidden="1"/>
            <p:cNvSpPr txBox="1">
              <a:spLocks noChangeArrowheads="1"/>
            </p:cNvSpPr>
            <p:nvPr userDrawn="1"/>
          </p:nvSpPr>
          <p:spPr bwMode="auto">
            <a:xfrm>
              <a:off x="1663" y="1348"/>
              <a:ext cx="936"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a:solidFill>
                    <a:schemeClr val="tx1"/>
                  </a:solidFill>
                  <a:latin typeface="맑은 고딕" panose="020B0503020000020004" pitchFamily="50" charset="-127"/>
                  <a:ea typeface="맑은 고딕" panose="020B0503020000020004" pitchFamily="50" charset="-127"/>
                </a:defRPr>
              </a:lvl1pPr>
              <a:lvl2pPr marL="742950" indent="-285750" defTabSz="977900">
                <a:defRPr>
                  <a:solidFill>
                    <a:schemeClr val="tx1"/>
                  </a:solidFill>
                  <a:latin typeface="맑은 고딕" panose="020B0503020000020004" pitchFamily="50" charset="-127"/>
                  <a:ea typeface="맑은 고딕" panose="020B0503020000020004" pitchFamily="50" charset="-127"/>
                </a:defRPr>
              </a:lvl2pPr>
              <a:lvl3pPr marL="1143000" indent="-228600" defTabSz="977900">
                <a:defRPr>
                  <a:solidFill>
                    <a:schemeClr val="tx1"/>
                  </a:solidFill>
                  <a:latin typeface="맑은 고딕" panose="020B0503020000020004" pitchFamily="50" charset="-127"/>
                  <a:ea typeface="맑은 고딕" panose="020B0503020000020004" pitchFamily="50" charset="-127"/>
                </a:defRPr>
              </a:lvl3pPr>
              <a:lvl4pPr marL="1600200" indent="-228600" defTabSz="977900">
                <a:defRPr>
                  <a:solidFill>
                    <a:schemeClr val="tx1"/>
                  </a:solidFill>
                  <a:latin typeface="맑은 고딕" panose="020B0503020000020004" pitchFamily="50" charset="-127"/>
                  <a:ea typeface="맑은 고딕" panose="020B0503020000020004" pitchFamily="50" charset="-127"/>
                </a:defRPr>
              </a:lvl4pPr>
              <a:lvl5pPr marL="2057400" indent="-228600" defTabSz="977900">
                <a:defRPr>
                  <a:solidFill>
                    <a:schemeClr val="tx1"/>
                  </a:solidFill>
                  <a:latin typeface="맑은 고딕" panose="020B0503020000020004" pitchFamily="50" charset="-127"/>
                  <a:ea typeface="맑은 고딕" panose="020B0503020000020004" pitchFamily="50" charset="-127"/>
                </a:defRPr>
              </a:lvl5pPr>
              <a:lvl6pPr marL="25146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6pPr>
              <a:lvl7pPr marL="29718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7pPr>
              <a:lvl8pPr marL="34290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8pPr>
              <a:lvl9pPr marL="38862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9pPr>
            </a:lstStyle>
            <a:p>
              <a:pPr eaLnBrk="1" latinLnBrk="1" hangingPunct="1">
                <a:defRPr/>
              </a:pPr>
              <a:r>
                <a:rPr kumimoji="0" lang="en-US" altLang="zh-CN" sz="1500">
                  <a:solidFill>
                    <a:srgbClr val="000000"/>
                  </a:solidFill>
                </a:rPr>
                <a:t>CONFIDENTIAL</a:t>
              </a:r>
            </a:p>
          </p:txBody>
        </p:sp>
        <p:sp>
          <p:nvSpPr>
            <p:cNvPr id="5" name="McK Document" hidden="1"/>
            <p:cNvSpPr txBox="1">
              <a:spLocks noChangeArrowheads="1"/>
            </p:cNvSpPr>
            <p:nvPr userDrawn="1"/>
          </p:nvSpPr>
          <p:spPr bwMode="auto">
            <a:xfrm>
              <a:off x="1663" y="3036"/>
              <a:ext cx="316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977900">
                <a:defRPr>
                  <a:solidFill>
                    <a:schemeClr val="tx1"/>
                  </a:solidFill>
                  <a:latin typeface="맑은 고딕" panose="020B0503020000020004" pitchFamily="50" charset="-127"/>
                  <a:ea typeface="맑은 고딕" panose="020B0503020000020004" pitchFamily="50" charset="-127"/>
                </a:defRPr>
              </a:lvl1pPr>
              <a:lvl2pPr marL="742950" indent="-285750" defTabSz="977900">
                <a:defRPr>
                  <a:solidFill>
                    <a:schemeClr val="tx1"/>
                  </a:solidFill>
                  <a:latin typeface="맑은 고딕" panose="020B0503020000020004" pitchFamily="50" charset="-127"/>
                  <a:ea typeface="맑은 고딕" panose="020B0503020000020004" pitchFamily="50" charset="-127"/>
                </a:defRPr>
              </a:lvl2pPr>
              <a:lvl3pPr marL="1143000" indent="-228600" defTabSz="977900">
                <a:defRPr>
                  <a:solidFill>
                    <a:schemeClr val="tx1"/>
                  </a:solidFill>
                  <a:latin typeface="맑은 고딕" panose="020B0503020000020004" pitchFamily="50" charset="-127"/>
                  <a:ea typeface="맑은 고딕" panose="020B0503020000020004" pitchFamily="50" charset="-127"/>
                </a:defRPr>
              </a:lvl3pPr>
              <a:lvl4pPr marL="1600200" indent="-228600" defTabSz="977900">
                <a:defRPr>
                  <a:solidFill>
                    <a:schemeClr val="tx1"/>
                  </a:solidFill>
                  <a:latin typeface="맑은 고딕" panose="020B0503020000020004" pitchFamily="50" charset="-127"/>
                  <a:ea typeface="맑은 고딕" panose="020B0503020000020004" pitchFamily="50" charset="-127"/>
                </a:defRPr>
              </a:lvl4pPr>
              <a:lvl5pPr marL="2057400" indent="-228600" defTabSz="977900">
                <a:defRPr>
                  <a:solidFill>
                    <a:schemeClr val="tx1"/>
                  </a:solidFill>
                  <a:latin typeface="맑은 고딕" panose="020B0503020000020004" pitchFamily="50" charset="-127"/>
                  <a:ea typeface="맑은 고딕" panose="020B0503020000020004" pitchFamily="50" charset="-127"/>
                </a:defRPr>
              </a:lvl5pPr>
              <a:lvl6pPr marL="25146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6pPr>
              <a:lvl7pPr marL="29718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7pPr>
              <a:lvl8pPr marL="34290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8pPr>
              <a:lvl9pPr marL="38862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9pPr>
            </a:lstStyle>
            <a:p>
              <a:pPr eaLnBrk="1" latinLnBrk="1" hangingPunct="1">
                <a:defRPr/>
              </a:pPr>
              <a:r>
                <a:rPr kumimoji="0" lang="en-US" altLang="zh-CN" sz="1500">
                  <a:solidFill>
                    <a:srgbClr val="000000"/>
                  </a:solidFill>
                </a:rPr>
                <a:t>Document</a:t>
              </a:r>
            </a:p>
          </p:txBody>
        </p:sp>
        <p:sp>
          <p:nvSpPr>
            <p:cNvPr id="6" name="McK Date" hidden="1"/>
            <p:cNvSpPr txBox="1">
              <a:spLocks noChangeArrowheads="1"/>
            </p:cNvSpPr>
            <p:nvPr userDrawn="1"/>
          </p:nvSpPr>
          <p:spPr bwMode="auto">
            <a:xfrm>
              <a:off x="1663" y="3216"/>
              <a:ext cx="316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a:defRPr>
                  <a:solidFill>
                    <a:schemeClr val="tx1"/>
                  </a:solidFill>
                  <a:latin typeface="맑은 고딕" panose="020B0503020000020004" pitchFamily="50" charset="-127"/>
                  <a:ea typeface="맑은 고딕" panose="020B0503020000020004" pitchFamily="50" charset="-127"/>
                </a:defRPr>
              </a:lvl1pPr>
              <a:lvl2pPr marL="742950" indent="-285750" defTabSz="977900">
                <a:defRPr>
                  <a:solidFill>
                    <a:schemeClr val="tx1"/>
                  </a:solidFill>
                  <a:latin typeface="맑은 고딕" panose="020B0503020000020004" pitchFamily="50" charset="-127"/>
                  <a:ea typeface="맑은 고딕" panose="020B0503020000020004" pitchFamily="50" charset="-127"/>
                </a:defRPr>
              </a:lvl2pPr>
              <a:lvl3pPr marL="1143000" indent="-228600" defTabSz="977900">
                <a:defRPr>
                  <a:solidFill>
                    <a:schemeClr val="tx1"/>
                  </a:solidFill>
                  <a:latin typeface="맑은 고딕" panose="020B0503020000020004" pitchFamily="50" charset="-127"/>
                  <a:ea typeface="맑은 고딕" panose="020B0503020000020004" pitchFamily="50" charset="-127"/>
                </a:defRPr>
              </a:lvl3pPr>
              <a:lvl4pPr marL="1600200" indent="-228600" defTabSz="977900">
                <a:defRPr>
                  <a:solidFill>
                    <a:schemeClr val="tx1"/>
                  </a:solidFill>
                  <a:latin typeface="맑은 고딕" panose="020B0503020000020004" pitchFamily="50" charset="-127"/>
                  <a:ea typeface="맑은 고딕" panose="020B0503020000020004" pitchFamily="50" charset="-127"/>
                </a:defRPr>
              </a:lvl4pPr>
              <a:lvl5pPr marL="2057400" indent="-228600" defTabSz="977900">
                <a:defRPr>
                  <a:solidFill>
                    <a:schemeClr val="tx1"/>
                  </a:solidFill>
                  <a:latin typeface="맑은 고딕" panose="020B0503020000020004" pitchFamily="50" charset="-127"/>
                  <a:ea typeface="맑은 고딕" panose="020B0503020000020004" pitchFamily="50" charset="-127"/>
                </a:defRPr>
              </a:lvl5pPr>
              <a:lvl6pPr marL="25146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6pPr>
              <a:lvl7pPr marL="29718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7pPr>
              <a:lvl8pPr marL="34290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8pPr>
              <a:lvl9pPr marL="3886200" indent="-228600" defTabSz="977900"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9pPr>
            </a:lstStyle>
            <a:p>
              <a:pPr eaLnBrk="1" latinLnBrk="1" hangingPunct="1">
                <a:defRPr/>
              </a:pPr>
              <a:r>
                <a:rPr kumimoji="0" lang="en-US" altLang="zh-CN" sz="1500">
                  <a:solidFill>
                    <a:srgbClr val="000000"/>
                  </a:solidFill>
                </a:rPr>
                <a:t>Date</a:t>
              </a:r>
            </a:p>
          </p:txBody>
        </p:sp>
        <p:sp>
          <p:nvSpPr>
            <p:cNvPr id="7" name="McK Disclaimer" hidden="1"/>
            <p:cNvSpPr>
              <a:spLocks noChangeArrowheads="1"/>
            </p:cNvSpPr>
            <p:nvPr userDrawn="1">
              <p:custDataLst>
                <p:tags r:id="rId1"/>
              </p:custDataLst>
            </p:nvPr>
          </p:nvSpPr>
          <p:spPr bwMode="auto">
            <a:xfrm>
              <a:off x="1663" y="3809"/>
              <a:ext cx="2303"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860425">
                <a:defRPr>
                  <a:solidFill>
                    <a:schemeClr val="tx1"/>
                  </a:solidFill>
                  <a:latin typeface="맑은 고딕" panose="020B0503020000020004" pitchFamily="50" charset="-127"/>
                  <a:ea typeface="맑은 고딕" panose="020B0503020000020004" pitchFamily="50" charset="-127"/>
                </a:defRPr>
              </a:lvl1pPr>
              <a:lvl2pPr marL="742950" indent="-285750" defTabSz="860425">
                <a:defRPr>
                  <a:solidFill>
                    <a:schemeClr val="tx1"/>
                  </a:solidFill>
                  <a:latin typeface="맑은 고딕" panose="020B0503020000020004" pitchFamily="50" charset="-127"/>
                  <a:ea typeface="맑은 고딕" panose="020B0503020000020004" pitchFamily="50" charset="-127"/>
                </a:defRPr>
              </a:lvl2pPr>
              <a:lvl3pPr marL="1143000" indent="-228600" defTabSz="860425">
                <a:defRPr>
                  <a:solidFill>
                    <a:schemeClr val="tx1"/>
                  </a:solidFill>
                  <a:latin typeface="맑은 고딕" panose="020B0503020000020004" pitchFamily="50" charset="-127"/>
                  <a:ea typeface="맑은 고딕" panose="020B0503020000020004" pitchFamily="50" charset="-127"/>
                </a:defRPr>
              </a:lvl3pPr>
              <a:lvl4pPr marL="1600200" indent="-228600" defTabSz="860425">
                <a:defRPr>
                  <a:solidFill>
                    <a:schemeClr val="tx1"/>
                  </a:solidFill>
                  <a:latin typeface="맑은 고딕" panose="020B0503020000020004" pitchFamily="50" charset="-127"/>
                  <a:ea typeface="맑은 고딕" panose="020B0503020000020004" pitchFamily="50" charset="-127"/>
                </a:defRPr>
              </a:lvl4pPr>
              <a:lvl5pPr marL="2057400" indent="-228600" defTabSz="860425">
                <a:defRPr>
                  <a:solidFill>
                    <a:schemeClr val="tx1"/>
                  </a:solidFill>
                  <a:latin typeface="맑은 고딕" panose="020B0503020000020004" pitchFamily="50" charset="-127"/>
                  <a:ea typeface="맑은 고딕" panose="020B0503020000020004" pitchFamily="50" charset="-127"/>
                </a:defRPr>
              </a:lvl5pPr>
              <a:lvl6pPr marL="2514600" indent="-228600" defTabSz="860425"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6pPr>
              <a:lvl7pPr marL="2971800" indent="-228600" defTabSz="860425"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7pPr>
              <a:lvl8pPr marL="3429000" indent="-228600" defTabSz="860425"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8pPr>
              <a:lvl9pPr marL="3886200" indent="-228600" defTabSz="860425"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9pPr>
            </a:lstStyle>
            <a:p>
              <a:pPr latinLnBrk="1">
                <a:defRPr/>
              </a:pPr>
              <a:r>
                <a:rPr kumimoji="0" lang="en-US" altLang="zh-CN" sz="1000">
                  <a:solidFill>
                    <a:srgbClr val="000000"/>
                  </a:solidFill>
                </a:rPr>
                <a:t>This report is solely for the use of client personnel.  No part of it may be circulated, quoted, or reproduced for distribution outside the client organization without prior written approval from McKinsey &amp; Company. This material was used by McKinsey &amp; Company during an oral presentation; it is not a complete record of the discussion.</a:t>
              </a:r>
            </a:p>
          </p:txBody>
        </p:sp>
      </p:grpSp>
      <p:sp>
        <p:nvSpPr>
          <p:cNvPr id="13315" name="Rectangle 1027"/>
          <p:cNvSpPr>
            <a:spLocks noGrp="1" noChangeArrowheads="1"/>
          </p:cNvSpPr>
          <p:nvPr>
            <p:ph type="subTitle" idx="1"/>
          </p:nvPr>
        </p:nvSpPr>
        <p:spPr>
          <a:xfrm>
            <a:off x="3591169" y="3962402"/>
            <a:ext cx="6840416" cy="200055"/>
          </a:xfrm>
        </p:spPr>
        <p:txBody>
          <a:bodyPr/>
          <a:lstStyle>
            <a:lvl1pPr algn="r">
              <a:defRPr sz="1300">
                <a:solidFill>
                  <a:schemeClr val="bg1">
                    <a:lumMod val="85000"/>
                  </a:schemeClr>
                </a:solidFill>
                <a:latin typeface="+mn-ea"/>
                <a:ea typeface="+mn-ea"/>
              </a:defRPr>
            </a:lvl1pPr>
          </a:lstStyle>
          <a:p>
            <a:r>
              <a:rPr lang="en-US" altLang="zh-CN" dirty="0"/>
              <a:t>Click to edit Master subtitle style</a:t>
            </a:r>
          </a:p>
        </p:txBody>
      </p:sp>
    </p:spTree>
    <p:extLst>
      <p:ext uri="{BB962C8B-B14F-4D97-AF65-F5344CB8AC3E}">
        <p14:creationId xmlns:p14="http://schemas.microsoft.com/office/powerpoint/2010/main" val="275406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315385" y="1060450"/>
            <a:ext cx="11613263" cy="2197525"/>
          </a:xfrm>
          <a:prstGeom prst="rect">
            <a:avLst/>
          </a:prstGeom>
        </p:spPr>
        <p:txBody>
          <a:bodyPr/>
          <a:lstStyle>
            <a:lvl1pPr marL="457200" marR="0" indent="-457200" algn="l" defTabSz="914400" rtl="0" eaLnBrk="0" fontAlgn="base" latinLnBrk="1" hangingPunct="0">
              <a:lnSpc>
                <a:spcPct val="150000"/>
              </a:lnSpc>
              <a:spcBef>
                <a:spcPct val="0"/>
              </a:spcBef>
              <a:spcAft>
                <a:spcPct val="50000"/>
              </a:spcAft>
              <a:buClr>
                <a:srgbClr val="CC0000"/>
              </a:buClr>
              <a:buSzTx/>
              <a:buFont typeface="Wingdings 2" pitchFamily="18" charset="2"/>
              <a:buChar char="¡"/>
              <a:tabLst/>
              <a:defRPr sz="2400">
                <a:latin typeface="맑은 고딕" pitchFamily="50" charset="-127"/>
                <a:ea typeface="맑은 고딕" pitchFamily="50" charset="-127"/>
              </a:defRPr>
            </a:lvl1pPr>
            <a:lvl2pPr marL="914400" marR="0" indent="-457200" algn="l" defTabSz="914400" rtl="0" eaLnBrk="0" fontAlgn="base" latinLnBrk="1" hangingPunct="0">
              <a:lnSpc>
                <a:spcPct val="100000"/>
              </a:lnSpc>
              <a:spcBef>
                <a:spcPct val="0"/>
              </a:spcBef>
              <a:spcAft>
                <a:spcPct val="50000"/>
              </a:spcAft>
              <a:buClr>
                <a:srgbClr val="FFC000"/>
              </a:buClr>
              <a:buSzTx/>
              <a:buFont typeface="Wingdings" panose="05000000000000000000" pitchFamily="2" charset="2"/>
              <a:buChar char="§"/>
              <a:tabLst/>
              <a:defRPr sz="2000">
                <a:latin typeface="맑은 고딕" pitchFamily="50" charset="-127"/>
                <a:ea typeface="맑은 고딕" pitchFamily="50" charset="-127"/>
              </a:defRPr>
            </a:lvl2pPr>
            <a:lvl3pPr marL="1371600" marR="0" indent="-457200" algn="l" defTabSz="914400" rtl="0" eaLnBrk="0" fontAlgn="base" latinLnBrk="1" hangingPunct="0">
              <a:lnSpc>
                <a:spcPct val="100000"/>
              </a:lnSpc>
              <a:spcBef>
                <a:spcPct val="0"/>
              </a:spcBef>
              <a:spcAft>
                <a:spcPct val="30000"/>
              </a:spcAft>
              <a:buClr>
                <a:srgbClr val="000000"/>
              </a:buClr>
              <a:buSzTx/>
              <a:buFontTx/>
              <a:buChar char="•"/>
              <a:tabLst/>
              <a:defRPr>
                <a:latin typeface="맑은 고딕" pitchFamily="50" charset="-127"/>
                <a:ea typeface="맑은 고딕" pitchFamily="50" charset="-127"/>
              </a:defRPr>
            </a:lvl3pPr>
            <a:lvl4pPr marL="1828800" marR="0" indent="-457200" algn="l" defTabSz="914400" rtl="0" eaLnBrk="0" fontAlgn="base" latinLnBrk="1" hangingPunct="0">
              <a:lnSpc>
                <a:spcPct val="100000"/>
              </a:lnSpc>
              <a:spcBef>
                <a:spcPct val="0"/>
              </a:spcBef>
              <a:spcAft>
                <a:spcPct val="30000"/>
              </a:spcAft>
              <a:buClr>
                <a:srgbClr val="000000"/>
              </a:buClr>
              <a:buSzTx/>
              <a:buFontTx/>
              <a:buChar char="•"/>
              <a:tabLst/>
              <a:defRPr sz="1600">
                <a:latin typeface="맑은 고딕" pitchFamily="50" charset="-127"/>
                <a:ea typeface="맑은 고딕" pitchFamily="50" charset="-127"/>
              </a:defRPr>
            </a:lvl4pPr>
            <a:lvl5pPr marL="2286000" marR="0" indent="-457200" algn="l" defTabSz="914400" rtl="0" eaLnBrk="0" fontAlgn="base" latinLnBrk="1" hangingPunct="0">
              <a:lnSpc>
                <a:spcPct val="100000"/>
              </a:lnSpc>
              <a:spcBef>
                <a:spcPct val="0"/>
              </a:spcBef>
              <a:spcAft>
                <a:spcPct val="30000"/>
              </a:spcAft>
              <a:buClr>
                <a:srgbClr val="000000"/>
              </a:buClr>
              <a:buSzTx/>
              <a:buFontTx/>
              <a:buChar char="•"/>
              <a:tabLst/>
              <a:defRPr sz="1600">
                <a:latin typeface="맑은 고딕" pitchFamily="50" charset="-127"/>
                <a:ea typeface="맑은 고딕" pitchFamily="50" charset="-127"/>
              </a:defRPr>
            </a:lvl5pPr>
          </a:lstStyle>
          <a:p>
            <a:pPr lvl="0"/>
            <a:r>
              <a:rPr lang="ko-KR" altLang="en-US" noProof="0" dirty="0"/>
              <a:t>마스터 텍스트 스타일을 편집합니다</a:t>
            </a:r>
          </a:p>
          <a:p>
            <a:pPr lvl="1"/>
            <a:r>
              <a:rPr lang="ko-KR" altLang="en-US" noProof="0" dirty="0"/>
              <a:t>둘째 수준</a:t>
            </a:r>
          </a:p>
          <a:p>
            <a:pPr lvl="2"/>
            <a:r>
              <a:rPr lang="ko-KR" altLang="en-US" noProof="0" dirty="0"/>
              <a:t>셋째 수준</a:t>
            </a:r>
          </a:p>
          <a:p>
            <a:pPr lvl="3"/>
            <a:r>
              <a:rPr lang="ko-KR" altLang="en-US" noProof="0" dirty="0"/>
              <a:t>넷째 수준</a:t>
            </a:r>
          </a:p>
          <a:p>
            <a:pPr lvl="4"/>
            <a:r>
              <a:rPr lang="ko-KR" altLang="en-US" noProof="0" dirty="0"/>
              <a:t>다섯째 수준</a:t>
            </a:r>
          </a:p>
        </p:txBody>
      </p:sp>
      <p:sp>
        <p:nvSpPr>
          <p:cNvPr id="4" name="Holder 2">
            <a:extLst>
              <a:ext uri="{FF2B5EF4-FFF2-40B4-BE49-F238E27FC236}">
                <a16:creationId xmlns:a16="http://schemas.microsoft.com/office/drawing/2014/main" id="{17EAF745-5E1F-FF4D-90A6-550ECF8B5497}"/>
              </a:ext>
            </a:extLst>
          </p:cNvPr>
          <p:cNvSpPr>
            <a:spLocks noGrp="1"/>
          </p:cNvSpPr>
          <p:nvPr>
            <p:ph type="title"/>
          </p:nvPr>
        </p:nvSpPr>
        <p:spPr>
          <a:xfrm>
            <a:off x="243840" y="141711"/>
            <a:ext cx="8595360" cy="695001"/>
          </a:xfrm>
          <a:prstGeom prst="rect">
            <a:avLst/>
          </a:prstGeom>
          <a:noFill/>
          <a:ln w="9525">
            <a:noFill/>
            <a:miter lim="800000"/>
            <a:headEnd/>
            <a:tailEnd/>
          </a:ln>
          <a:effectLst/>
        </p:spPr>
        <p:txBody>
          <a:bodyPr vert="horz" wrap="square" lIns="144000" tIns="0" rIns="0" bIns="0" numCol="1" anchor="ctr" anchorCtr="0" compatLnSpc="1">
            <a:prstTxWarp prst="textNoShape">
              <a:avLst/>
            </a:prstTxWarp>
            <a:noAutofit/>
          </a:bodyPr>
          <a:lstStyle/>
          <a:p>
            <a:pPr lvl="0" defTabSz="957263" rtl="0" eaLnBrk="0" fontAlgn="base" hangingPunct="0">
              <a:spcBef>
                <a:spcPct val="0"/>
              </a:spcBef>
              <a:spcAft>
                <a:spcPct val="0"/>
              </a:spcAft>
            </a:pPr>
            <a:endParaRPr dirty="0"/>
          </a:p>
        </p:txBody>
      </p:sp>
    </p:spTree>
    <p:extLst>
      <p:ext uri="{BB962C8B-B14F-4D97-AF65-F5344CB8AC3E}">
        <p14:creationId xmlns:p14="http://schemas.microsoft.com/office/powerpoint/2010/main" val="2689748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a:xfrm>
            <a:off x="535935" y="1130977"/>
            <a:ext cx="6466205" cy="1538883"/>
          </a:xfrm>
          <a:prstGeom prst="rect">
            <a:avLst/>
          </a:prstGeom>
        </p:spPr>
        <p:txBody>
          <a:bodyPr lIns="0" tIns="0" rIns="0" bIns="0"/>
          <a:lstStyle>
            <a:lvl1pPr>
              <a:defRPr sz="2800" b="0" i="0">
                <a:solidFill>
                  <a:srgbClr val="333399"/>
                </a:solidFill>
                <a:latin typeface="Calibri"/>
                <a:cs typeface="Calibri"/>
              </a:defRPr>
            </a:lvl1pPr>
          </a:lstStyle>
          <a:p>
            <a:endParaRPr/>
          </a:p>
        </p:txBody>
      </p:sp>
      <p:sp>
        <p:nvSpPr>
          <p:cNvPr id="4" name="Holder 2">
            <a:extLst>
              <a:ext uri="{FF2B5EF4-FFF2-40B4-BE49-F238E27FC236}">
                <a16:creationId xmlns:a16="http://schemas.microsoft.com/office/drawing/2014/main" id="{871DA0D6-9C17-644E-9212-D3E392921F11}"/>
              </a:ext>
            </a:extLst>
          </p:cNvPr>
          <p:cNvSpPr>
            <a:spLocks noGrp="1"/>
          </p:cNvSpPr>
          <p:nvPr>
            <p:ph type="title"/>
          </p:nvPr>
        </p:nvSpPr>
        <p:spPr>
          <a:xfrm>
            <a:off x="243840" y="141711"/>
            <a:ext cx="8595360" cy="695001"/>
          </a:xfrm>
          <a:prstGeom prst="rect">
            <a:avLst/>
          </a:prstGeom>
          <a:noFill/>
          <a:ln w="9525">
            <a:noFill/>
            <a:miter lim="800000"/>
            <a:headEnd/>
            <a:tailEnd/>
          </a:ln>
          <a:effectLst/>
        </p:spPr>
        <p:txBody>
          <a:bodyPr vert="horz" wrap="square" lIns="144000" tIns="0" rIns="0" bIns="0" numCol="1" anchor="ctr" anchorCtr="0" compatLnSpc="1">
            <a:prstTxWarp prst="textNoShape">
              <a:avLst/>
            </a:prstTxWarp>
            <a:noAutofit/>
          </a:bodyPr>
          <a:lstStyle/>
          <a:p>
            <a:pPr lvl="0" defTabSz="957263" rtl="0" eaLnBrk="0" fontAlgn="base" hangingPunct="0">
              <a:spcBef>
                <a:spcPct val="0"/>
              </a:spcBef>
              <a:spcAft>
                <a:spcPct val="0"/>
              </a:spcAft>
            </a:pPr>
            <a:endParaRPr dirty="0"/>
          </a:p>
        </p:txBody>
      </p:sp>
    </p:spTree>
    <p:extLst>
      <p:ext uri="{BB962C8B-B14F-4D97-AF65-F5344CB8AC3E}">
        <p14:creationId xmlns:p14="http://schemas.microsoft.com/office/powerpoint/2010/main" val="197378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2">
            <a:extLst>
              <a:ext uri="{FF2B5EF4-FFF2-40B4-BE49-F238E27FC236}">
                <a16:creationId xmlns:a16="http://schemas.microsoft.com/office/drawing/2014/main" id="{F644B244-95BA-3948-92E1-B891B16D5C82}"/>
              </a:ext>
            </a:extLst>
          </p:cNvPr>
          <p:cNvSpPr>
            <a:spLocks noGrp="1"/>
          </p:cNvSpPr>
          <p:nvPr>
            <p:ph type="title"/>
          </p:nvPr>
        </p:nvSpPr>
        <p:spPr>
          <a:xfrm>
            <a:off x="243840" y="141711"/>
            <a:ext cx="8595360" cy="695001"/>
          </a:xfrm>
          <a:prstGeom prst="rect">
            <a:avLst/>
          </a:prstGeom>
          <a:noFill/>
          <a:ln w="9525">
            <a:noFill/>
            <a:miter lim="800000"/>
            <a:headEnd/>
            <a:tailEnd/>
          </a:ln>
          <a:effectLst/>
        </p:spPr>
        <p:txBody>
          <a:bodyPr vert="horz" wrap="square" lIns="144000" tIns="0" rIns="0" bIns="0" numCol="1" anchor="ctr" anchorCtr="0" compatLnSpc="1">
            <a:prstTxWarp prst="textNoShape">
              <a:avLst/>
            </a:prstTxWarp>
            <a:noAutofit/>
          </a:bodyPr>
          <a:lstStyle/>
          <a:p>
            <a:pPr lvl="0" defTabSz="957263" rtl="0" eaLnBrk="0" fontAlgn="base" hangingPunct="0">
              <a:spcBef>
                <a:spcPct val="0"/>
              </a:spcBef>
              <a:spcAft>
                <a:spcPct val="0"/>
              </a:spcAft>
            </a:pPr>
            <a:endParaRPr dirty="0"/>
          </a:p>
        </p:txBody>
      </p:sp>
    </p:spTree>
    <p:extLst>
      <p:ext uri="{BB962C8B-B14F-4D97-AF65-F5344CB8AC3E}">
        <p14:creationId xmlns:p14="http://schemas.microsoft.com/office/powerpoint/2010/main" val="132874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2">
            <a:extLst>
              <a:ext uri="{FF2B5EF4-FFF2-40B4-BE49-F238E27FC236}">
                <a16:creationId xmlns:a16="http://schemas.microsoft.com/office/drawing/2014/main" id="{5F061CAC-8D86-0C40-9882-F1621BE13489}"/>
              </a:ext>
            </a:extLst>
          </p:cNvPr>
          <p:cNvSpPr>
            <a:spLocks noGrp="1"/>
          </p:cNvSpPr>
          <p:nvPr>
            <p:ph type="title"/>
          </p:nvPr>
        </p:nvSpPr>
        <p:spPr>
          <a:xfrm>
            <a:off x="243840" y="141711"/>
            <a:ext cx="8595360" cy="695001"/>
          </a:xfrm>
          <a:prstGeom prst="rect">
            <a:avLst/>
          </a:prstGeom>
          <a:noFill/>
          <a:ln w="9525">
            <a:noFill/>
            <a:miter lim="800000"/>
            <a:headEnd/>
            <a:tailEnd/>
          </a:ln>
          <a:effectLst/>
        </p:spPr>
        <p:txBody>
          <a:bodyPr vert="horz" wrap="square" lIns="144000" tIns="0" rIns="0" bIns="0" numCol="1" anchor="ctr" anchorCtr="0" compatLnSpc="1">
            <a:prstTxWarp prst="textNoShape">
              <a:avLst/>
            </a:prstTxWarp>
            <a:noAutofit/>
          </a:bodyPr>
          <a:lstStyle/>
          <a:p>
            <a:pPr lvl="0" defTabSz="957263" rtl="0" eaLnBrk="0" fontAlgn="base" hangingPunct="0">
              <a:spcBef>
                <a:spcPct val="0"/>
              </a:spcBef>
              <a:spcAft>
                <a:spcPct val="0"/>
              </a:spcAft>
            </a:pPr>
            <a:endParaRPr dirty="0"/>
          </a:p>
        </p:txBody>
      </p:sp>
    </p:spTree>
    <p:extLst>
      <p:ext uri="{BB962C8B-B14F-4D97-AF65-F5344CB8AC3E}">
        <p14:creationId xmlns:p14="http://schemas.microsoft.com/office/powerpoint/2010/main" val="2186420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364546" name="Rectangle 2"/>
          <p:cNvSpPr>
            <a:spLocks noGrp="1" noChangeArrowheads="1"/>
          </p:cNvSpPr>
          <p:nvPr>
            <p:ph type="ctrTitle"/>
          </p:nvPr>
        </p:nvSpPr>
        <p:spPr>
          <a:xfrm>
            <a:off x="1301752" y="2205038"/>
            <a:ext cx="9594849" cy="1371600"/>
          </a:xfrm>
        </p:spPr>
        <p:txBody>
          <a:bodyPr/>
          <a:lstStyle>
            <a:lvl1pPr algn="ctr">
              <a:defRPr sz="3200"/>
            </a:lvl1pPr>
          </a:lstStyle>
          <a:p>
            <a:r>
              <a:rPr lang="en-US" altLang="ko-KR"/>
              <a:t>Click to edit Master title style</a:t>
            </a:r>
          </a:p>
        </p:txBody>
      </p:sp>
      <p:sp>
        <p:nvSpPr>
          <p:cNvPr id="364547" name="Rectangle 3"/>
          <p:cNvSpPr>
            <a:spLocks noGrp="1" noChangeArrowheads="1"/>
          </p:cNvSpPr>
          <p:nvPr>
            <p:ph type="subTitle" idx="1"/>
          </p:nvPr>
        </p:nvSpPr>
        <p:spPr>
          <a:xfrm>
            <a:off x="2123018" y="4005264"/>
            <a:ext cx="7909983" cy="323165"/>
          </a:xfrm>
          <a:prstGeom prst="rect">
            <a:avLst/>
          </a:prstGeom>
        </p:spPr>
        <p:txBody>
          <a:bodyPr/>
          <a:lstStyle>
            <a:lvl1pPr marL="0" indent="0" algn="ctr">
              <a:buFont typeface="Wingdings" pitchFamily="2" charset="2"/>
              <a:buNone/>
              <a:defRPr sz="1400">
                <a:solidFill>
                  <a:schemeClr val="folHlink"/>
                </a:solidFill>
              </a:defRPr>
            </a:lvl1pPr>
          </a:lstStyle>
          <a:p>
            <a:r>
              <a:rPr lang="en-US" altLang="ko-KR"/>
              <a:t>Click to edit Master subtitle style</a:t>
            </a:r>
          </a:p>
        </p:txBody>
      </p:sp>
      <p:sp>
        <p:nvSpPr>
          <p:cNvPr id="4" name="Rectangle 4"/>
          <p:cNvSpPr>
            <a:spLocks noGrp="1" noChangeArrowheads="1"/>
          </p:cNvSpPr>
          <p:nvPr>
            <p:ph type="dt" sz="half" idx="10"/>
          </p:nvPr>
        </p:nvSpPr>
        <p:spPr bwMode="auto">
          <a:xfrm>
            <a:off x="914400" y="6248400"/>
            <a:ext cx="2540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kumimoji="0" sz="1200"/>
            </a:lvl1pPr>
          </a:lstStyle>
          <a:p>
            <a:pPr>
              <a:defRPr/>
            </a:pPr>
            <a:endParaRPr lang="en-US" altLang="ko-KR"/>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algn="ctr">
              <a:defRPr kumimoji="0" sz="1200">
                <a:solidFill>
                  <a:schemeClr val="tx2"/>
                </a:solidFill>
              </a:defRPr>
            </a:lvl1pPr>
          </a:lstStyle>
          <a:p>
            <a:pPr>
              <a:defRPr/>
            </a:pPr>
            <a:endParaRPr lang="en-US" altLang="ko-KR"/>
          </a:p>
        </p:txBody>
      </p:sp>
      <p:sp>
        <p:nvSpPr>
          <p:cNvPr id="6" name="Rectangle 6"/>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lgn="r">
              <a:defRPr>
                <a:latin typeface="굴림" panose="020B0600000101010101" pitchFamily="50" charset="-127"/>
              </a:defRPr>
            </a:lvl1pPr>
          </a:lstStyle>
          <a:p>
            <a:fld id="{7EF97117-14B7-409F-8A9D-76D7FD3574A3}" type="slidenum">
              <a:rPr lang="en-US" altLang="ko-KR"/>
              <a:pPr/>
              <a:t>‹#›</a:t>
            </a:fld>
            <a:endParaRPr lang="en-US" altLang="ko-KR"/>
          </a:p>
        </p:txBody>
      </p:sp>
      <p:sp>
        <p:nvSpPr>
          <p:cNvPr id="7" name="사각형: 둥근 모서리 6">
            <a:extLst>
              <a:ext uri="{FF2B5EF4-FFF2-40B4-BE49-F238E27FC236}">
                <a16:creationId xmlns:a16="http://schemas.microsoft.com/office/drawing/2014/main" id="{876F0136-A10C-49E3-A6DD-CB3B16758B7F}"/>
              </a:ext>
            </a:extLst>
          </p:cNvPr>
          <p:cNvSpPr/>
          <p:nvPr userDrawn="1"/>
        </p:nvSpPr>
        <p:spPr>
          <a:xfrm>
            <a:off x="112491" y="122904"/>
            <a:ext cx="10641541" cy="1066800"/>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35182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3" name="McK Title Elements"/>
          <p:cNvGrpSpPr>
            <a:grpSpLocks/>
          </p:cNvGrpSpPr>
          <p:nvPr/>
        </p:nvGrpSpPr>
        <p:grpSpPr bwMode="auto">
          <a:xfrm>
            <a:off x="3592513" y="2182813"/>
            <a:ext cx="6838950" cy="4602162"/>
            <a:chOff x="1663" y="1348"/>
            <a:chExt cx="3167" cy="2841"/>
          </a:xfrm>
        </p:grpSpPr>
        <p:sp>
          <p:nvSpPr>
            <p:cNvPr id="4" name="McK Confidential" hidden="1"/>
            <p:cNvSpPr txBox="1">
              <a:spLocks noChangeArrowheads="1"/>
            </p:cNvSpPr>
            <p:nvPr userDrawn="1"/>
          </p:nvSpPr>
          <p:spPr bwMode="auto">
            <a:xfrm>
              <a:off x="1663" y="1348"/>
              <a:ext cx="936"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eaLnBrk="0" hangingPunct="0">
                <a:defRPr kumimoji="1" b="1">
                  <a:solidFill>
                    <a:schemeClr val="tx1"/>
                  </a:solidFill>
                  <a:latin typeface="Impact" pitchFamily="34" charset="0"/>
                  <a:ea typeface="굴림" pitchFamily="50" charset="-127"/>
                </a:defRPr>
              </a:lvl1pPr>
              <a:lvl2pPr marL="742950" indent="-285750" defTabSz="977900" eaLnBrk="0" hangingPunct="0">
                <a:defRPr kumimoji="1" b="1">
                  <a:solidFill>
                    <a:schemeClr val="tx1"/>
                  </a:solidFill>
                  <a:latin typeface="Impact" pitchFamily="34" charset="0"/>
                  <a:ea typeface="굴림" pitchFamily="50" charset="-127"/>
                </a:defRPr>
              </a:lvl2pPr>
              <a:lvl3pPr marL="1143000" indent="-228600" defTabSz="977900" eaLnBrk="0" hangingPunct="0">
                <a:defRPr kumimoji="1" b="1">
                  <a:solidFill>
                    <a:schemeClr val="tx1"/>
                  </a:solidFill>
                  <a:latin typeface="Impact" pitchFamily="34" charset="0"/>
                  <a:ea typeface="굴림" pitchFamily="50" charset="-127"/>
                </a:defRPr>
              </a:lvl3pPr>
              <a:lvl4pPr marL="1600200" indent="-228600" defTabSz="977900" eaLnBrk="0" hangingPunct="0">
                <a:defRPr kumimoji="1" b="1">
                  <a:solidFill>
                    <a:schemeClr val="tx1"/>
                  </a:solidFill>
                  <a:latin typeface="Impact" pitchFamily="34" charset="0"/>
                  <a:ea typeface="굴림" pitchFamily="50" charset="-127"/>
                </a:defRPr>
              </a:lvl4pPr>
              <a:lvl5pPr marL="2057400" indent="-228600" defTabSz="977900" eaLnBrk="0" hangingPunct="0">
                <a:defRPr kumimoji="1" b="1">
                  <a:solidFill>
                    <a:schemeClr val="tx1"/>
                  </a:solidFill>
                  <a:latin typeface="Impact" pitchFamily="34" charset="0"/>
                  <a:ea typeface="굴림" pitchFamily="50" charset="-127"/>
                </a:defRPr>
              </a:lvl5pPr>
              <a:lvl6pPr marL="25146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6pPr>
              <a:lvl7pPr marL="29718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7pPr>
              <a:lvl8pPr marL="34290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8pPr>
              <a:lvl9pPr marL="38862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9pPr>
            </a:lstStyle>
            <a:p>
              <a:pPr eaLnBrk="1" latinLnBrk="1" hangingPunct="1">
                <a:defRPr/>
              </a:pPr>
              <a:r>
                <a:rPr kumimoji="0" lang="en-US" altLang="zh-CN" sz="1500" b="0">
                  <a:solidFill>
                    <a:srgbClr val="000000"/>
                  </a:solidFill>
                  <a:latin typeface="맑은 고딕" pitchFamily="50" charset="-127"/>
                  <a:ea typeface="맑은 고딕" pitchFamily="50" charset="-127"/>
                </a:rPr>
                <a:t>CONFIDENTIAL</a:t>
              </a:r>
            </a:p>
          </p:txBody>
        </p:sp>
        <p:sp>
          <p:nvSpPr>
            <p:cNvPr id="5" name="McK Document" hidden="1"/>
            <p:cNvSpPr txBox="1">
              <a:spLocks noChangeArrowheads="1"/>
            </p:cNvSpPr>
            <p:nvPr userDrawn="1"/>
          </p:nvSpPr>
          <p:spPr bwMode="auto">
            <a:xfrm>
              <a:off x="1663" y="3037"/>
              <a:ext cx="316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977900" eaLnBrk="0" hangingPunct="0">
                <a:defRPr kumimoji="1" b="1">
                  <a:solidFill>
                    <a:schemeClr val="tx1"/>
                  </a:solidFill>
                  <a:latin typeface="Impact" pitchFamily="34" charset="0"/>
                  <a:ea typeface="굴림" pitchFamily="50" charset="-127"/>
                </a:defRPr>
              </a:lvl1pPr>
              <a:lvl2pPr marL="742950" indent="-285750" defTabSz="977900" eaLnBrk="0" hangingPunct="0">
                <a:defRPr kumimoji="1" b="1">
                  <a:solidFill>
                    <a:schemeClr val="tx1"/>
                  </a:solidFill>
                  <a:latin typeface="Impact" pitchFamily="34" charset="0"/>
                  <a:ea typeface="굴림" pitchFamily="50" charset="-127"/>
                </a:defRPr>
              </a:lvl2pPr>
              <a:lvl3pPr marL="1143000" indent="-228600" defTabSz="977900" eaLnBrk="0" hangingPunct="0">
                <a:defRPr kumimoji="1" b="1">
                  <a:solidFill>
                    <a:schemeClr val="tx1"/>
                  </a:solidFill>
                  <a:latin typeface="Impact" pitchFamily="34" charset="0"/>
                  <a:ea typeface="굴림" pitchFamily="50" charset="-127"/>
                </a:defRPr>
              </a:lvl3pPr>
              <a:lvl4pPr marL="1600200" indent="-228600" defTabSz="977900" eaLnBrk="0" hangingPunct="0">
                <a:defRPr kumimoji="1" b="1">
                  <a:solidFill>
                    <a:schemeClr val="tx1"/>
                  </a:solidFill>
                  <a:latin typeface="Impact" pitchFamily="34" charset="0"/>
                  <a:ea typeface="굴림" pitchFamily="50" charset="-127"/>
                </a:defRPr>
              </a:lvl4pPr>
              <a:lvl5pPr marL="2057400" indent="-228600" defTabSz="977900" eaLnBrk="0" hangingPunct="0">
                <a:defRPr kumimoji="1" b="1">
                  <a:solidFill>
                    <a:schemeClr val="tx1"/>
                  </a:solidFill>
                  <a:latin typeface="Impact" pitchFamily="34" charset="0"/>
                  <a:ea typeface="굴림" pitchFamily="50" charset="-127"/>
                </a:defRPr>
              </a:lvl5pPr>
              <a:lvl6pPr marL="25146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6pPr>
              <a:lvl7pPr marL="29718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7pPr>
              <a:lvl8pPr marL="34290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8pPr>
              <a:lvl9pPr marL="38862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9pPr>
            </a:lstStyle>
            <a:p>
              <a:pPr eaLnBrk="1" latinLnBrk="1" hangingPunct="1">
                <a:defRPr/>
              </a:pPr>
              <a:r>
                <a:rPr kumimoji="0" lang="en-US" altLang="zh-CN" sz="1500" b="0">
                  <a:solidFill>
                    <a:srgbClr val="000000"/>
                  </a:solidFill>
                  <a:latin typeface="맑은 고딕" pitchFamily="50" charset="-127"/>
                  <a:ea typeface="맑은 고딕" pitchFamily="50" charset="-127"/>
                </a:rPr>
                <a:t>Document</a:t>
              </a:r>
            </a:p>
          </p:txBody>
        </p:sp>
        <p:sp>
          <p:nvSpPr>
            <p:cNvPr id="6" name="McK Date" hidden="1"/>
            <p:cNvSpPr txBox="1">
              <a:spLocks noChangeArrowheads="1"/>
            </p:cNvSpPr>
            <p:nvPr userDrawn="1"/>
          </p:nvSpPr>
          <p:spPr bwMode="auto">
            <a:xfrm>
              <a:off x="1663" y="3216"/>
              <a:ext cx="316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77900" eaLnBrk="0" hangingPunct="0">
                <a:defRPr kumimoji="1" b="1">
                  <a:solidFill>
                    <a:schemeClr val="tx1"/>
                  </a:solidFill>
                  <a:latin typeface="Impact" pitchFamily="34" charset="0"/>
                  <a:ea typeface="굴림" pitchFamily="50" charset="-127"/>
                </a:defRPr>
              </a:lvl1pPr>
              <a:lvl2pPr marL="742950" indent="-285750" defTabSz="977900" eaLnBrk="0" hangingPunct="0">
                <a:defRPr kumimoji="1" b="1">
                  <a:solidFill>
                    <a:schemeClr val="tx1"/>
                  </a:solidFill>
                  <a:latin typeface="Impact" pitchFamily="34" charset="0"/>
                  <a:ea typeface="굴림" pitchFamily="50" charset="-127"/>
                </a:defRPr>
              </a:lvl2pPr>
              <a:lvl3pPr marL="1143000" indent="-228600" defTabSz="977900" eaLnBrk="0" hangingPunct="0">
                <a:defRPr kumimoji="1" b="1">
                  <a:solidFill>
                    <a:schemeClr val="tx1"/>
                  </a:solidFill>
                  <a:latin typeface="Impact" pitchFamily="34" charset="0"/>
                  <a:ea typeface="굴림" pitchFamily="50" charset="-127"/>
                </a:defRPr>
              </a:lvl3pPr>
              <a:lvl4pPr marL="1600200" indent="-228600" defTabSz="977900" eaLnBrk="0" hangingPunct="0">
                <a:defRPr kumimoji="1" b="1">
                  <a:solidFill>
                    <a:schemeClr val="tx1"/>
                  </a:solidFill>
                  <a:latin typeface="Impact" pitchFamily="34" charset="0"/>
                  <a:ea typeface="굴림" pitchFamily="50" charset="-127"/>
                </a:defRPr>
              </a:lvl4pPr>
              <a:lvl5pPr marL="2057400" indent="-228600" defTabSz="977900" eaLnBrk="0" hangingPunct="0">
                <a:defRPr kumimoji="1" b="1">
                  <a:solidFill>
                    <a:schemeClr val="tx1"/>
                  </a:solidFill>
                  <a:latin typeface="Impact" pitchFamily="34" charset="0"/>
                  <a:ea typeface="굴림" pitchFamily="50" charset="-127"/>
                </a:defRPr>
              </a:lvl5pPr>
              <a:lvl6pPr marL="25146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6pPr>
              <a:lvl7pPr marL="29718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7pPr>
              <a:lvl8pPr marL="34290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8pPr>
              <a:lvl9pPr marL="3886200" indent="-228600" defTabSz="977900" eaLnBrk="0" fontAlgn="base" hangingPunct="0">
                <a:spcBef>
                  <a:spcPct val="0"/>
                </a:spcBef>
                <a:spcAft>
                  <a:spcPct val="0"/>
                </a:spcAft>
                <a:defRPr kumimoji="1" b="1">
                  <a:solidFill>
                    <a:schemeClr val="tx1"/>
                  </a:solidFill>
                  <a:latin typeface="Impact" pitchFamily="34" charset="0"/>
                  <a:ea typeface="굴림" pitchFamily="50" charset="-127"/>
                </a:defRPr>
              </a:lvl9pPr>
            </a:lstStyle>
            <a:p>
              <a:pPr eaLnBrk="1" latinLnBrk="1" hangingPunct="1">
                <a:defRPr/>
              </a:pPr>
              <a:r>
                <a:rPr kumimoji="0" lang="en-US" altLang="zh-CN" sz="1500" b="0">
                  <a:solidFill>
                    <a:srgbClr val="000000"/>
                  </a:solidFill>
                  <a:latin typeface="맑은 고딕" pitchFamily="50" charset="-127"/>
                  <a:ea typeface="맑은 고딕" pitchFamily="50" charset="-127"/>
                </a:rPr>
                <a:t>Date</a:t>
              </a:r>
            </a:p>
          </p:txBody>
        </p:sp>
        <p:sp>
          <p:nvSpPr>
            <p:cNvPr id="7" name="McK Disclaimer" hidden="1"/>
            <p:cNvSpPr>
              <a:spLocks noChangeArrowheads="1"/>
            </p:cNvSpPr>
            <p:nvPr userDrawn="1">
              <p:custDataLst>
                <p:tags r:id="rId1"/>
              </p:custDataLst>
            </p:nvPr>
          </p:nvSpPr>
          <p:spPr bwMode="auto">
            <a:xfrm>
              <a:off x="1663" y="3809"/>
              <a:ext cx="2303"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860425" eaLnBrk="0" hangingPunct="0">
                <a:defRPr kumimoji="1" b="1">
                  <a:solidFill>
                    <a:schemeClr val="tx1"/>
                  </a:solidFill>
                  <a:latin typeface="Impact" panose="020B0806030902050204" pitchFamily="34" charset="0"/>
                  <a:ea typeface="굴림" panose="020B0600000101010101" pitchFamily="50" charset="-127"/>
                </a:defRPr>
              </a:lvl1pPr>
              <a:lvl2pPr marL="742950" indent="-285750" defTabSz="860425" eaLnBrk="0" hangingPunct="0">
                <a:defRPr kumimoji="1" b="1">
                  <a:solidFill>
                    <a:schemeClr val="tx1"/>
                  </a:solidFill>
                  <a:latin typeface="Impact" panose="020B0806030902050204" pitchFamily="34" charset="0"/>
                  <a:ea typeface="굴림" panose="020B0600000101010101" pitchFamily="50" charset="-127"/>
                </a:defRPr>
              </a:lvl2pPr>
              <a:lvl3pPr marL="1143000" indent="-228600" defTabSz="860425" eaLnBrk="0" hangingPunct="0">
                <a:defRPr kumimoji="1" b="1">
                  <a:solidFill>
                    <a:schemeClr val="tx1"/>
                  </a:solidFill>
                  <a:latin typeface="Impact" panose="020B0806030902050204" pitchFamily="34" charset="0"/>
                  <a:ea typeface="굴림" panose="020B0600000101010101" pitchFamily="50" charset="-127"/>
                </a:defRPr>
              </a:lvl3pPr>
              <a:lvl4pPr marL="1600200" indent="-228600" defTabSz="860425" eaLnBrk="0" hangingPunct="0">
                <a:defRPr kumimoji="1" b="1">
                  <a:solidFill>
                    <a:schemeClr val="tx1"/>
                  </a:solidFill>
                  <a:latin typeface="Impact" panose="020B0806030902050204" pitchFamily="34" charset="0"/>
                  <a:ea typeface="굴림" panose="020B0600000101010101" pitchFamily="50" charset="-127"/>
                </a:defRPr>
              </a:lvl4pPr>
              <a:lvl5pPr marL="2057400" indent="-228600" defTabSz="860425" eaLnBrk="0" hangingPunct="0">
                <a:defRPr kumimoji="1" b="1">
                  <a:solidFill>
                    <a:schemeClr val="tx1"/>
                  </a:solidFill>
                  <a:latin typeface="Impact" panose="020B0806030902050204" pitchFamily="34" charset="0"/>
                  <a:ea typeface="굴림" panose="020B0600000101010101" pitchFamily="50" charset="-127"/>
                </a:defRPr>
              </a:lvl5pPr>
              <a:lvl6pPr marL="2514600" indent="-228600" defTabSz="860425" eaLnBrk="0" fontAlgn="base" hangingPunct="0">
                <a:spcBef>
                  <a:spcPct val="0"/>
                </a:spcBef>
                <a:spcAft>
                  <a:spcPct val="0"/>
                </a:spcAft>
                <a:defRPr kumimoji="1" b="1">
                  <a:solidFill>
                    <a:schemeClr val="tx1"/>
                  </a:solidFill>
                  <a:latin typeface="Impact" panose="020B0806030902050204" pitchFamily="34" charset="0"/>
                  <a:ea typeface="굴림" panose="020B0600000101010101" pitchFamily="50" charset="-127"/>
                </a:defRPr>
              </a:lvl6pPr>
              <a:lvl7pPr marL="2971800" indent="-228600" defTabSz="860425" eaLnBrk="0" fontAlgn="base" hangingPunct="0">
                <a:spcBef>
                  <a:spcPct val="0"/>
                </a:spcBef>
                <a:spcAft>
                  <a:spcPct val="0"/>
                </a:spcAft>
                <a:defRPr kumimoji="1" b="1">
                  <a:solidFill>
                    <a:schemeClr val="tx1"/>
                  </a:solidFill>
                  <a:latin typeface="Impact" panose="020B0806030902050204" pitchFamily="34" charset="0"/>
                  <a:ea typeface="굴림" panose="020B0600000101010101" pitchFamily="50" charset="-127"/>
                </a:defRPr>
              </a:lvl7pPr>
              <a:lvl8pPr marL="3429000" indent="-228600" defTabSz="860425" eaLnBrk="0" fontAlgn="base" hangingPunct="0">
                <a:spcBef>
                  <a:spcPct val="0"/>
                </a:spcBef>
                <a:spcAft>
                  <a:spcPct val="0"/>
                </a:spcAft>
                <a:defRPr kumimoji="1" b="1">
                  <a:solidFill>
                    <a:schemeClr val="tx1"/>
                  </a:solidFill>
                  <a:latin typeface="Impact" panose="020B0806030902050204" pitchFamily="34" charset="0"/>
                  <a:ea typeface="굴림" panose="020B0600000101010101" pitchFamily="50" charset="-127"/>
                </a:defRPr>
              </a:lvl8pPr>
              <a:lvl9pPr marL="3886200" indent="-228600" defTabSz="860425" eaLnBrk="0" fontAlgn="base" hangingPunct="0">
                <a:spcBef>
                  <a:spcPct val="0"/>
                </a:spcBef>
                <a:spcAft>
                  <a:spcPct val="0"/>
                </a:spcAft>
                <a:defRPr kumimoji="1" b="1">
                  <a:solidFill>
                    <a:schemeClr val="tx1"/>
                  </a:solidFill>
                  <a:latin typeface="Impact" panose="020B0806030902050204" pitchFamily="34" charset="0"/>
                  <a:ea typeface="굴림" panose="020B0600000101010101" pitchFamily="50" charset="-127"/>
                </a:defRPr>
              </a:lvl9pPr>
            </a:lstStyle>
            <a:p>
              <a:pPr latinLnBrk="1">
                <a:defRPr/>
              </a:pPr>
              <a:r>
                <a:rPr kumimoji="0" lang="en-US" altLang="zh-CN" sz="1000" b="0">
                  <a:solidFill>
                    <a:srgbClr val="000000"/>
                  </a:solidFill>
                  <a:latin typeface="맑은 고딕" panose="020B0503020000020004" pitchFamily="50" charset="-127"/>
                  <a:ea typeface="맑은 고딕" panose="020B0503020000020004" pitchFamily="50" charset="-127"/>
                </a:rPr>
                <a:t>This report is solely for the use of client personnel.  No part of it may be circulated, quoted, or reproduced for distribution outside the client organization without prior written approval from McKinsey &amp; Company. This material was used by McKinsey &amp; Company during an oral presentation; it is not a complete record of the discussion.</a:t>
              </a:r>
            </a:p>
          </p:txBody>
        </p:sp>
      </p:grpSp>
      <p:sp>
        <p:nvSpPr>
          <p:cNvPr id="8" name="모서리가 둥근 직사각형 7"/>
          <p:cNvSpPr>
            <a:spLocks noChangeArrowheads="1"/>
          </p:cNvSpPr>
          <p:nvPr userDrawn="1"/>
        </p:nvSpPr>
        <p:spPr bwMode="auto">
          <a:xfrm>
            <a:off x="71438" y="44450"/>
            <a:ext cx="12049125" cy="6769100"/>
          </a:xfrm>
          <a:prstGeom prst="roundRect">
            <a:avLst>
              <a:gd name="adj" fmla="val 1060"/>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977900" eaLnBrk="0" hangingPunct="0">
              <a:defRPr kumimoji="1" b="1">
                <a:solidFill>
                  <a:schemeClr val="tx1"/>
                </a:solidFill>
                <a:latin typeface="Impact" panose="020B0806030902050204" pitchFamily="34" charset="0"/>
                <a:ea typeface="굴림" panose="020B0600000101010101" pitchFamily="50" charset="-127"/>
              </a:defRPr>
            </a:lvl1pPr>
            <a:lvl2pPr marL="742950" indent="-285750" defTabSz="977900" eaLnBrk="0" hangingPunct="0">
              <a:defRPr kumimoji="1" b="1">
                <a:solidFill>
                  <a:schemeClr val="tx1"/>
                </a:solidFill>
                <a:latin typeface="Impact" panose="020B0806030902050204" pitchFamily="34" charset="0"/>
                <a:ea typeface="굴림" panose="020B0600000101010101" pitchFamily="50" charset="-127"/>
              </a:defRPr>
            </a:lvl2pPr>
            <a:lvl3pPr marL="1143000" indent="-228600" defTabSz="977900" eaLnBrk="0" hangingPunct="0">
              <a:defRPr kumimoji="1" b="1">
                <a:solidFill>
                  <a:schemeClr val="tx1"/>
                </a:solidFill>
                <a:latin typeface="Impact" panose="020B0806030902050204" pitchFamily="34" charset="0"/>
                <a:ea typeface="굴림" panose="020B0600000101010101" pitchFamily="50" charset="-127"/>
              </a:defRPr>
            </a:lvl3pPr>
            <a:lvl4pPr marL="1600200" indent="-228600" defTabSz="977900" eaLnBrk="0" hangingPunct="0">
              <a:defRPr kumimoji="1" b="1">
                <a:solidFill>
                  <a:schemeClr val="tx1"/>
                </a:solidFill>
                <a:latin typeface="Impact" panose="020B0806030902050204" pitchFamily="34" charset="0"/>
                <a:ea typeface="굴림" panose="020B0600000101010101" pitchFamily="50" charset="-127"/>
              </a:defRPr>
            </a:lvl4pPr>
            <a:lvl5pPr marL="2057400" indent="-228600" defTabSz="977900" eaLnBrk="0" hangingPunct="0">
              <a:defRPr kumimoji="1" b="1">
                <a:solidFill>
                  <a:schemeClr val="tx1"/>
                </a:solidFill>
                <a:latin typeface="Impact" panose="020B0806030902050204" pitchFamily="34" charset="0"/>
                <a:ea typeface="굴림" panose="020B0600000101010101" pitchFamily="50" charset="-127"/>
              </a:defRPr>
            </a:lvl5pPr>
            <a:lvl6pPr marL="2514600" indent="-228600" defTabSz="977900" eaLnBrk="0" fontAlgn="base" hangingPunct="0">
              <a:spcBef>
                <a:spcPct val="0"/>
              </a:spcBef>
              <a:spcAft>
                <a:spcPct val="0"/>
              </a:spcAft>
              <a:defRPr kumimoji="1" b="1">
                <a:solidFill>
                  <a:schemeClr val="tx1"/>
                </a:solidFill>
                <a:latin typeface="Impact" panose="020B0806030902050204" pitchFamily="34" charset="0"/>
                <a:ea typeface="굴림" panose="020B0600000101010101" pitchFamily="50" charset="-127"/>
              </a:defRPr>
            </a:lvl6pPr>
            <a:lvl7pPr marL="2971800" indent="-228600" defTabSz="977900" eaLnBrk="0" fontAlgn="base" hangingPunct="0">
              <a:spcBef>
                <a:spcPct val="0"/>
              </a:spcBef>
              <a:spcAft>
                <a:spcPct val="0"/>
              </a:spcAft>
              <a:defRPr kumimoji="1" b="1">
                <a:solidFill>
                  <a:schemeClr val="tx1"/>
                </a:solidFill>
                <a:latin typeface="Impact" panose="020B0806030902050204" pitchFamily="34" charset="0"/>
                <a:ea typeface="굴림" panose="020B0600000101010101" pitchFamily="50" charset="-127"/>
              </a:defRPr>
            </a:lvl7pPr>
            <a:lvl8pPr marL="3429000" indent="-228600" defTabSz="977900" eaLnBrk="0" fontAlgn="base" hangingPunct="0">
              <a:spcBef>
                <a:spcPct val="0"/>
              </a:spcBef>
              <a:spcAft>
                <a:spcPct val="0"/>
              </a:spcAft>
              <a:defRPr kumimoji="1" b="1">
                <a:solidFill>
                  <a:schemeClr val="tx1"/>
                </a:solidFill>
                <a:latin typeface="Impact" panose="020B0806030902050204" pitchFamily="34" charset="0"/>
                <a:ea typeface="굴림" panose="020B0600000101010101" pitchFamily="50" charset="-127"/>
              </a:defRPr>
            </a:lvl8pPr>
            <a:lvl9pPr marL="3886200" indent="-228600" defTabSz="977900" eaLnBrk="0" fontAlgn="base" hangingPunct="0">
              <a:spcBef>
                <a:spcPct val="0"/>
              </a:spcBef>
              <a:spcAft>
                <a:spcPct val="0"/>
              </a:spcAft>
              <a:defRPr kumimoji="1" b="1">
                <a:solidFill>
                  <a:schemeClr val="tx1"/>
                </a:solidFill>
                <a:latin typeface="Impact" panose="020B0806030902050204" pitchFamily="34" charset="0"/>
                <a:ea typeface="굴림" panose="020B0600000101010101" pitchFamily="50" charset="-127"/>
              </a:defRPr>
            </a:lvl9pPr>
          </a:lstStyle>
          <a:p>
            <a:pPr algn="ctr" eaLnBrk="1" hangingPunct="1">
              <a:defRPr/>
            </a:pPr>
            <a:endParaRPr kumimoji="0" lang="ko-KR" altLang="en-US" sz="1300" b="0">
              <a:latin typeface="맑은 고딕" panose="020B0503020000020004" pitchFamily="50" charset="-127"/>
              <a:ea typeface="맑은 고딕" panose="020B0503020000020004" pitchFamily="50" charset="-127"/>
            </a:endParaRPr>
          </a:p>
        </p:txBody>
      </p:sp>
      <p:sp>
        <p:nvSpPr>
          <p:cNvPr id="12" name="object 4"/>
          <p:cNvSpPr txBox="1"/>
          <p:nvPr userDrawn="1"/>
        </p:nvSpPr>
        <p:spPr>
          <a:xfrm>
            <a:off x="177800" y="5974791"/>
            <a:ext cx="3782695" cy="501015"/>
          </a:xfrm>
          <a:prstGeom prst="rect">
            <a:avLst/>
          </a:prstGeom>
        </p:spPr>
        <p:txBody>
          <a:bodyPr vert="horz" wrap="square" lIns="0" tIns="0" rIns="0" bIns="0" rtlCol="0">
            <a:spAutoFit/>
          </a:bodyPr>
          <a:lstStyle/>
          <a:p>
            <a:pPr marR="5715" algn="r">
              <a:lnSpc>
                <a:spcPct val="100000"/>
              </a:lnSpc>
            </a:pPr>
            <a:r>
              <a:rPr sz="1100" dirty="0">
                <a:solidFill>
                  <a:srgbClr val="FFFFFF"/>
                </a:solidFill>
                <a:latin typeface="Calibri"/>
                <a:cs typeface="Calibri"/>
              </a:rPr>
              <a:t>UVA</a:t>
            </a:r>
            <a:r>
              <a:rPr sz="1100" spc="-15" dirty="0">
                <a:solidFill>
                  <a:srgbClr val="FFFFFF"/>
                </a:solidFill>
                <a:latin typeface="Calibri"/>
                <a:cs typeface="Calibri"/>
              </a:rPr>
              <a:t> </a:t>
            </a:r>
            <a:r>
              <a:rPr sz="1100" dirty="0">
                <a:solidFill>
                  <a:srgbClr val="FFFFFF"/>
                </a:solidFill>
                <a:latin typeface="Calibri"/>
                <a:cs typeface="Calibri"/>
              </a:rPr>
              <a:t>D</a:t>
            </a:r>
            <a:r>
              <a:rPr sz="1100" spc="-5" dirty="0">
                <a:solidFill>
                  <a:srgbClr val="FFFFFF"/>
                </a:solidFill>
                <a:latin typeface="Calibri"/>
                <a:cs typeface="Calibri"/>
              </a:rPr>
              <a:t>EE</a:t>
            </a:r>
            <a:r>
              <a:rPr sz="1100" dirty="0">
                <a:solidFill>
                  <a:srgbClr val="FFFFFF"/>
                </a:solidFill>
                <a:latin typeface="Calibri"/>
                <a:cs typeface="Calibri"/>
              </a:rPr>
              <a:t>P</a:t>
            </a:r>
            <a:r>
              <a:rPr sz="1100" spc="-15" dirty="0">
                <a:solidFill>
                  <a:srgbClr val="FFFFFF"/>
                </a:solidFill>
                <a:latin typeface="Calibri"/>
                <a:cs typeface="Calibri"/>
              </a:rPr>
              <a:t> </a:t>
            </a:r>
            <a:r>
              <a:rPr sz="1100" dirty="0">
                <a:solidFill>
                  <a:srgbClr val="FFFFFF"/>
                </a:solidFill>
                <a:latin typeface="Calibri"/>
                <a:cs typeface="Calibri"/>
              </a:rPr>
              <a:t>L</a:t>
            </a:r>
            <a:r>
              <a:rPr sz="1100" spc="-5" dirty="0">
                <a:solidFill>
                  <a:srgbClr val="FFFFFF"/>
                </a:solidFill>
                <a:latin typeface="Calibri"/>
                <a:cs typeface="Calibri"/>
              </a:rPr>
              <a:t>EARN</a:t>
            </a:r>
            <a:r>
              <a:rPr sz="1100" dirty="0">
                <a:solidFill>
                  <a:srgbClr val="FFFFFF"/>
                </a:solidFill>
                <a:latin typeface="Calibri"/>
                <a:cs typeface="Calibri"/>
              </a:rPr>
              <a:t>I</a:t>
            </a:r>
            <a:r>
              <a:rPr sz="1100" spc="-10" dirty="0">
                <a:solidFill>
                  <a:srgbClr val="FFFFFF"/>
                </a:solidFill>
                <a:latin typeface="Calibri"/>
                <a:cs typeface="Calibri"/>
              </a:rPr>
              <a:t>N</a:t>
            </a:r>
            <a:r>
              <a:rPr sz="1100" dirty="0">
                <a:solidFill>
                  <a:srgbClr val="FFFFFF"/>
                </a:solidFill>
                <a:latin typeface="Calibri"/>
                <a:cs typeface="Calibri"/>
              </a:rPr>
              <a:t>G </a:t>
            </a:r>
            <a:r>
              <a:rPr sz="1100" spc="-5" dirty="0">
                <a:solidFill>
                  <a:srgbClr val="FFFFFF"/>
                </a:solidFill>
                <a:latin typeface="Calibri"/>
                <a:cs typeface="Calibri"/>
              </a:rPr>
              <a:t>COURSE</a:t>
            </a:r>
            <a:endParaRPr sz="1100">
              <a:latin typeface="Calibri"/>
              <a:cs typeface="Calibri"/>
            </a:endParaRPr>
          </a:p>
          <a:p>
            <a:pPr marR="5080" algn="r">
              <a:lnSpc>
                <a:spcPct val="100000"/>
              </a:lnSpc>
            </a:pPr>
            <a:r>
              <a:rPr sz="1100" spc="-5" dirty="0">
                <a:solidFill>
                  <a:srgbClr val="FFFFFF"/>
                </a:solidFill>
                <a:latin typeface="Calibri"/>
                <a:cs typeface="Calibri"/>
              </a:rPr>
              <a:t>EF</a:t>
            </a:r>
            <a:r>
              <a:rPr sz="1100" spc="-10" dirty="0">
                <a:solidFill>
                  <a:srgbClr val="FFFFFF"/>
                </a:solidFill>
                <a:latin typeface="Calibri"/>
                <a:cs typeface="Calibri"/>
              </a:rPr>
              <a:t>S</a:t>
            </a:r>
            <a:r>
              <a:rPr sz="1100" spc="-5" dirty="0">
                <a:solidFill>
                  <a:srgbClr val="FFFFFF"/>
                </a:solidFill>
                <a:latin typeface="Calibri"/>
                <a:cs typeface="Calibri"/>
              </a:rPr>
              <a:t>TRATIO</a:t>
            </a:r>
            <a:r>
              <a:rPr sz="1100" dirty="0">
                <a:solidFill>
                  <a:srgbClr val="FFFFFF"/>
                </a:solidFill>
                <a:latin typeface="Calibri"/>
                <a:cs typeface="Calibri"/>
              </a:rPr>
              <a:t>S</a:t>
            </a:r>
            <a:r>
              <a:rPr sz="1100" spc="-20" dirty="0">
                <a:solidFill>
                  <a:srgbClr val="FFFFFF"/>
                </a:solidFill>
                <a:latin typeface="Calibri"/>
                <a:cs typeface="Calibri"/>
              </a:rPr>
              <a:t> </a:t>
            </a:r>
            <a:r>
              <a:rPr sz="1100" dirty="0">
                <a:solidFill>
                  <a:srgbClr val="FFFFFF"/>
                </a:solidFill>
                <a:latin typeface="Calibri"/>
                <a:cs typeface="Calibri"/>
              </a:rPr>
              <a:t>G</a:t>
            </a:r>
            <a:r>
              <a:rPr sz="1100" spc="-5" dirty="0">
                <a:solidFill>
                  <a:srgbClr val="FFFFFF"/>
                </a:solidFill>
                <a:latin typeface="Calibri"/>
                <a:cs typeface="Calibri"/>
              </a:rPr>
              <a:t>AVVES</a:t>
            </a:r>
            <a:endParaRPr sz="1100">
              <a:latin typeface="Calibri"/>
              <a:cs typeface="Calibri"/>
            </a:endParaRPr>
          </a:p>
          <a:p>
            <a:pPr marR="5080" algn="r">
              <a:lnSpc>
                <a:spcPct val="100000"/>
              </a:lnSpc>
            </a:pPr>
            <a:r>
              <a:rPr sz="1100" dirty="0">
                <a:solidFill>
                  <a:srgbClr val="FFFFFF"/>
                </a:solidFill>
                <a:latin typeface="Calibri"/>
                <a:cs typeface="Calibri"/>
              </a:rPr>
              <a:t>I</a:t>
            </a:r>
            <a:r>
              <a:rPr sz="1100" spc="-10" dirty="0">
                <a:solidFill>
                  <a:srgbClr val="FFFFFF"/>
                </a:solidFill>
                <a:latin typeface="Calibri"/>
                <a:cs typeface="Calibri"/>
              </a:rPr>
              <a:t>N</a:t>
            </a:r>
            <a:r>
              <a:rPr sz="1100" spc="-5" dirty="0">
                <a:solidFill>
                  <a:srgbClr val="FFFFFF"/>
                </a:solidFill>
                <a:latin typeface="Calibri"/>
                <a:cs typeface="Calibri"/>
              </a:rPr>
              <a:t>TRO</a:t>
            </a:r>
            <a:r>
              <a:rPr sz="1100" dirty="0">
                <a:solidFill>
                  <a:srgbClr val="FFFFFF"/>
                </a:solidFill>
                <a:latin typeface="Calibri"/>
                <a:cs typeface="Calibri"/>
              </a:rPr>
              <a:t>DU</a:t>
            </a:r>
            <a:r>
              <a:rPr sz="1100" spc="-5" dirty="0">
                <a:solidFill>
                  <a:srgbClr val="FFFFFF"/>
                </a:solidFill>
                <a:latin typeface="Calibri"/>
                <a:cs typeface="Calibri"/>
              </a:rPr>
              <a:t>CTIO</a:t>
            </a:r>
            <a:r>
              <a:rPr sz="1100" dirty="0">
                <a:solidFill>
                  <a:srgbClr val="FFFFFF"/>
                </a:solidFill>
                <a:latin typeface="Calibri"/>
                <a:cs typeface="Calibri"/>
              </a:rPr>
              <a:t>N</a:t>
            </a:r>
            <a:r>
              <a:rPr sz="1100" spc="-45" dirty="0">
                <a:solidFill>
                  <a:srgbClr val="FFFFFF"/>
                </a:solidFill>
                <a:latin typeface="Calibri"/>
                <a:cs typeface="Calibri"/>
              </a:rPr>
              <a:t> </a:t>
            </a:r>
            <a:r>
              <a:rPr sz="1100" spc="-5" dirty="0">
                <a:solidFill>
                  <a:srgbClr val="FFFFFF"/>
                </a:solidFill>
                <a:latin typeface="Calibri"/>
                <a:cs typeface="Calibri"/>
              </a:rPr>
              <a:t>T</a:t>
            </a:r>
            <a:r>
              <a:rPr sz="1100" dirty="0">
                <a:solidFill>
                  <a:srgbClr val="FFFFFF"/>
                </a:solidFill>
                <a:latin typeface="Calibri"/>
                <a:cs typeface="Calibri"/>
              </a:rPr>
              <a:t>O</a:t>
            </a:r>
            <a:r>
              <a:rPr sz="1100" spc="-10" dirty="0">
                <a:solidFill>
                  <a:srgbClr val="FFFFFF"/>
                </a:solidFill>
                <a:latin typeface="Calibri"/>
                <a:cs typeface="Calibri"/>
              </a:rPr>
              <a:t> </a:t>
            </a:r>
            <a:r>
              <a:rPr sz="1100" dirty="0">
                <a:solidFill>
                  <a:srgbClr val="FFFFFF"/>
                </a:solidFill>
                <a:latin typeface="Calibri"/>
                <a:cs typeface="Calibri"/>
              </a:rPr>
              <a:t>D</a:t>
            </a:r>
            <a:r>
              <a:rPr sz="1100" spc="-5" dirty="0">
                <a:solidFill>
                  <a:srgbClr val="FFFFFF"/>
                </a:solidFill>
                <a:latin typeface="Calibri"/>
                <a:cs typeface="Calibri"/>
              </a:rPr>
              <a:t>EE</a:t>
            </a:r>
            <a:r>
              <a:rPr sz="1100" dirty="0">
                <a:solidFill>
                  <a:srgbClr val="FFFFFF"/>
                </a:solidFill>
                <a:latin typeface="Calibri"/>
                <a:cs typeface="Calibri"/>
              </a:rPr>
              <a:t>P</a:t>
            </a:r>
            <a:r>
              <a:rPr sz="1100" spc="-20" dirty="0">
                <a:solidFill>
                  <a:srgbClr val="FFFFFF"/>
                </a:solidFill>
                <a:latin typeface="Calibri"/>
                <a:cs typeface="Calibri"/>
              </a:rPr>
              <a:t> </a:t>
            </a:r>
            <a:r>
              <a:rPr sz="1100" spc="-5" dirty="0">
                <a:solidFill>
                  <a:srgbClr val="FFFFFF"/>
                </a:solidFill>
                <a:latin typeface="Calibri"/>
                <a:cs typeface="Calibri"/>
              </a:rPr>
              <a:t>L</a:t>
            </a:r>
            <a:r>
              <a:rPr sz="1100" dirty="0">
                <a:solidFill>
                  <a:srgbClr val="FFFFFF"/>
                </a:solidFill>
                <a:latin typeface="Calibri"/>
                <a:cs typeface="Calibri"/>
              </a:rPr>
              <a:t>E</a:t>
            </a:r>
            <a:r>
              <a:rPr sz="1100" spc="-5" dirty="0">
                <a:solidFill>
                  <a:srgbClr val="FFFFFF"/>
                </a:solidFill>
                <a:latin typeface="Calibri"/>
                <a:cs typeface="Calibri"/>
              </a:rPr>
              <a:t>A</a:t>
            </a:r>
            <a:r>
              <a:rPr sz="1100" dirty="0">
                <a:solidFill>
                  <a:srgbClr val="FFFFFF"/>
                </a:solidFill>
                <a:latin typeface="Calibri"/>
                <a:cs typeface="Calibri"/>
              </a:rPr>
              <a:t>R</a:t>
            </a:r>
            <a:r>
              <a:rPr sz="1100" spc="-10" dirty="0">
                <a:solidFill>
                  <a:srgbClr val="FFFFFF"/>
                </a:solidFill>
                <a:latin typeface="Calibri"/>
                <a:cs typeface="Calibri"/>
              </a:rPr>
              <a:t>N</a:t>
            </a:r>
            <a:r>
              <a:rPr sz="1100" dirty="0">
                <a:solidFill>
                  <a:srgbClr val="FFFFFF"/>
                </a:solidFill>
                <a:latin typeface="Calibri"/>
                <a:cs typeface="Calibri"/>
              </a:rPr>
              <a:t>I</a:t>
            </a:r>
            <a:r>
              <a:rPr sz="1100" spc="-10" dirty="0">
                <a:solidFill>
                  <a:srgbClr val="FFFFFF"/>
                </a:solidFill>
                <a:latin typeface="Calibri"/>
                <a:cs typeface="Calibri"/>
              </a:rPr>
              <a:t>N</a:t>
            </a:r>
            <a:r>
              <a:rPr sz="1100" dirty="0">
                <a:solidFill>
                  <a:srgbClr val="FFFFFF"/>
                </a:solidFill>
                <a:latin typeface="Calibri"/>
                <a:cs typeface="Calibri"/>
              </a:rPr>
              <a:t>G </a:t>
            </a:r>
            <a:r>
              <a:rPr sz="1100" spc="-5" dirty="0">
                <a:solidFill>
                  <a:srgbClr val="FFFFFF"/>
                </a:solidFill>
                <a:latin typeface="Calibri"/>
                <a:cs typeface="Calibri"/>
              </a:rPr>
              <a:t>A</a:t>
            </a:r>
            <a:r>
              <a:rPr sz="1100" spc="-10" dirty="0">
                <a:solidFill>
                  <a:srgbClr val="FFFFFF"/>
                </a:solidFill>
                <a:latin typeface="Calibri"/>
                <a:cs typeface="Calibri"/>
              </a:rPr>
              <a:t>N</a:t>
            </a:r>
            <a:r>
              <a:rPr sz="1100" dirty="0">
                <a:solidFill>
                  <a:srgbClr val="FFFFFF"/>
                </a:solidFill>
                <a:latin typeface="Calibri"/>
                <a:cs typeface="Calibri"/>
              </a:rPr>
              <a:t>D </a:t>
            </a:r>
            <a:r>
              <a:rPr sz="1100" spc="-5" dirty="0">
                <a:solidFill>
                  <a:srgbClr val="FFFFFF"/>
                </a:solidFill>
                <a:latin typeface="Calibri"/>
                <a:cs typeface="Calibri"/>
              </a:rPr>
              <a:t>NEUR</a:t>
            </a:r>
            <a:r>
              <a:rPr sz="1100" spc="-10" dirty="0">
                <a:solidFill>
                  <a:srgbClr val="FFFFFF"/>
                </a:solidFill>
                <a:latin typeface="Calibri"/>
                <a:cs typeface="Calibri"/>
              </a:rPr>
              <a:t>A</a:t>
            </a:r>
            <a:r>
              <a:rPr sz="1100" dirty="0">
                <a:solidFill>
                  <a:srgbClr val="FFFFFF"/>
                </a:solidFill>
                <a:latin typeface="Calibri"/>
                <a:cs typeface="Calibri"/>
              </a:rPr>
              <a:t>L</a:t>
            </a:r>
            <a:r>
              <a:rPr sz="1100" spc="-10" dirty="0">
                <a:solidFill>
                  <a:srgbClr val="FFFFFF"/>
                </a:solidFill>
                <a:latin typeface="Calibri"/>
                <a:cs typeface="Calibri"/>
              </a:rPr>
              <a:t> N</a:t>
            </a:r>
            <a:r>
              <a:rPr sz="1100" spc="-5" dirty="0">
                <a:solidFill>
                  <a:srgbClr val="FFFFFF"/>
                </a:solidFill>
                <a:latin typeface="Calibri"/>
                <a:cs typeface="Calibri"/>
              </a:rPr>
              <a:t>ETWORK</a:t>
            </a:r>
            <a:r>
              <a:rPr sz="1100" dirty="0">
                <a:solidFill>
                  <a:srgbClr val="FFFFFF"/>
                </a:solidFill>
                <a:latin typeface="Calibri"/>
                <a:cs typeface="Calibri"/>
              </a:rPr>
              <a:t>S</a:t>
            </a:r>
            <a:r>
              <a:rPr sz="1100" spc="-15" dirty="0">
                <a:solidFill>
                  <a:srgbClr val="FFFFFF"/>
                </a:solidFill>
                <a:latin typeface="Calibri"/>
                <a:cs typeface="Calibri"/>
              </a:rPr>
              <a:t> </a:t>
            </a:r>
            <a:r>
              <a:rPr sz="1100" dirty="0">
                <a:solidFill>
                  <a:srgbClr val="FFFFFF"/>
                </a:solidFill>
                <a:latin typeface="Calibri"/>
                <a:cs typeface="Calibri"/>
              </a:rPr>
              <a:t>- 13</a:t>
            </a:r>
            <a:endParaRPr sz="1100">
              <a:latin typeface="Calibri"/>
              <a:cs typeface="Calibri"/>
            </a:endParaRPr>
          </a:p>
        </p:txBody>
      </p:sp>
      <p:sp>
        <p:nvSpPr>
          <p:cNvPr id="13" name="object 5"/>
          <p:cNvSpPr txBox="1"/>
          <p:nvPr userDrawn="1"/>
        </p:nvSpPr>
        <p:spPr>
          <a:xfrm>
            <a:off x="535940" y="1897507"/>
            <a:ext cx="3025775" cy="949325"/>
          </a:xfrm>
          <a:prstGeom prst="rect">
            <a:avLst/>
          </a:prstGeom>
        </p:spPr>
        <p:txBody>
          <a:bodyPr vert="horz" wrap="square" lIns="0" tIns="0" rIns="0" bIns="0" rtlCol="0">
            <a:spAutoFit/>
          </a:bodyPr>
          <a:lstStyle/>
          <a:p>
            <a:pPr marL="12700" marR="5080">
              <a:lnSpc>
                <a:spcPts val="3670"/>
              </a:lnSpc>
            </a:pPr>
            <a:r>
              <a:rPr sz="3600" b="0" spc="-80" dirty="0">
                <a:solidFill>
                  <a:srgbClr val="FFFFFF"/>
                </a:solidFill>
                <a:latin typeface="Calibri Light"/>
                <a:cs typeface="Calibri Light"/>
              </a:rPr>
              <a:t>D</a:t>
            </a:r>
            <a:r>
              <a:rPr sz="3600" b="0" spc="-55" dirty="0">
                <a:solidFill>
                  <a:srgbClr val="FFFFFF"/>
                </a:solidFill>
                <a:latin typeface="Calibri Light"/>
                <a:cs typeface="Calibri Light"/>
              </a:rPr>
              <a:t>ee</a:t>
            </a:r>
            <a:r>
              <a:rPr sz="3600" b="0" spc="-20" dirty="0">
                <a:solidFill>
                  <a:srgbClr val="FFFFFF"/>
                </a:solidFill>
                <a:latin typeface="Calibri Light"/>
                <a:cs typeface="Calibri Light"/>
              </a:rPr>
              <a:t>p</a:t>
            </a:r>
            <a:r>
              <a:rPr sz="3600" b="0" spc="-105" dirty="0">
                <a:solidFill>
                  <a:srgbClr val="FFFFFF"/>
                </a:solidFill>
                <a:latin typeface="Calibri Light"/>
                <a:cs typeface="Calibri Light"/>
              </a:rPr>
              <a:t> </a:t>
            </a:r>
            <a:r>
              <a:rPr sz="3600" b="0" spc="-60" dirty="0">
                <a:solidFill>
                  <a:srgbClr val="FFFFFF"/>
                </a:solidFill>
                <a:latin typeface="Calibri Light"/>
                <a:cs typeface="Calibri Light"/>
              </a:rPr>
              <a:t>L</a:t>
            </a:r>
            <a:r>
              <a:rPr sz="3600" b="0" spc="-55" dirty="0">
                <a:solidFill>
                  <a:srgbClr val="FFFFFF"/>
                </a:solidFill>
                <a:latin typeface="Calibri Light"/>
                <a:cs typeface="Calibri Light"/>
              </a:rPr>
              <a:t>e</a:t>
            </a:r>
            <a:r>
              <a:rPr sz="3600" b="0" spc="-70" dirty="0">
                <a:solidFill>
                  <a:srgbClr val="FFFFFF"/>
                </a:solidFill>
                <a:latin typeface="Calibri Light"/>
                <a:cs typeface="Calibri Light"/>
              </a:rPr>
              <a:t>arnin</a:t>
            </a:r>
            <a:r>
              <a:rPr sz="3600" b="0" spc="-20" dirty="0">
                <a:solidFill>
                  <a:srgbClr val="FFFFFF"/>
                </a:solidFill>
                <a:latin typeface="Calibri Light"/>
                <a:cs typeface="Calibri Light"/>
              </a:rPr>
              <a:t>g</a:t>
            </a:r>
            <a:r>
              <a:rPr sz="3600" b="0" spc="-90" dirty="0">
                <a:solidFill>
                  <a:srgbClr val="FFFFFF"/>
                </a:solidFill>
                <a:latin typeface="Calibri Light"/>
                <a:cs typeface="Calibri Light"/>
              </a:rPr>
              <a:t> </a:t>
            </a:r>
            <a:r>
              <a:rPr sz="3600" b="0" spc="-60" dirty="0">
                <a:solidFill>
                  <a:srgbClr val="FFFFFF"/>
                </a:solidFill>
                <a:latin typeface="Calibri Light"/>
                <a:cs typeface="Calibri Light"/>
              </a:rPr>
              <a:t>i</a:t>
            </a:r>
            <a:r>
              <a:rPr sz="3600" b="0" spc="-20" dirty="0">
                <a:solidFill>
                  <a:srgbClr val="FFFFFF"/>
                </a:solidFill>
                <a:latin typeface="Calibri Light"/>
                <a:cs typeface="Calibri Light"/>
              </a:rPr>
              <a:t>n</a:t>
            </a:r>
            <a:r>
              <a:rPr sz="3600" b="0" spc="-10" dirty="0">
                <a:solidFill>
                  <a:srgbClr val="FFFFFF"/>
                </a:solidFill>
                <a:latin typeface="Calibri Light"/>
                <a:cs typeface="Calibri Light"/>
              </a:rPr>
              <a:t> </a:t>
            </a:r>
            <a:r>
              <a:rPr sz="3600" b="0" spc="-130" dirty="0">
                <a:solidFill>
                  <a:srgbClr val="FFFFFF"/>
                </a:solidFill>
                <a:latin typeface="Calibri Light"/>
                <a:cs typeface="Calibri Light"/>
              </a:rPr>
              <a:t>R</a:t>
            </a:r>
            <a:r>
              <a:rPr sz="3600" b="0" spc="-55" dirty="0">
                <a:solidFill>
                  <a:srgbClr val="FFFFFF"/>
                </a:solidFill>
                <a:latin typeface="Calibri Light"/>
                <a:cs typeface="Calibri Light"/>
              </a:rPr>
              <a:t>o</a:t>
            </a:r>
            <a:r>
              <a:rPr sz="3600" b="0" spc="-70" dirty="0">
                <a:solidFill>
                  <a:srgbClr val="FFFFFF"/>
                </a:solidFill>
                <a:latin typeface="Calibri Light"/>
                <a:cs typeface="Calibri Light"/>
              </a:rPr>
              <a:t>b</a:t>
            </a:r>
            <a:r>
              <a:rPr sz="3600" b="0" spc="-55" dirty="0">
                <a:solidFill>
                  <a:srgbClr val="FFFFFF"/>
                </a:solidFill>
                <a:latin typeface="Calibri Light"/>
                <a:cs typeface="Calibri Light"/>
              </a:rPr>
              <a:t>o</a:t>
            </a:r>
            <a:r>
              <a:rPr sz="3600" b="0" spc="-60" dirty="0">
                <a:solidFill>
                  <a:srgbClr val="FFFFFF"/>
                </a:solidFill>
                <a:latin typeface="Calibri Light"/>
                <a:cs typeface="Calibri Light"/>
              </a:rPr>
              <a:t>ti</a:t>
            </a:r>
            <a:r>
              <a:rPr sz="3600" b="0" spc="-45" dirty="0">
                <a:solidFill>
                  <a:srgbClr val="FFFFFF"/>
                </a:solidFill>
                <a:latin typeface="Calibri Light"/>
                <a:cs typeface="Calibri Light"/>
              </a:rPr>
              <a:t>c</a:t>
            </a:r>
            <a:r>
              <a:rPr sz="3600" b="0" spc="-15" dirty="0">
                <a:solidFill>
                  <a:srgbClr val="FFFFFF"/>
                </a:solidFill>
                <a:latin typeface="Calibri Light"/>
                <a:cs typeface="Calibri Light"/>
              </a:rPr>
              <a:t>s</a:t>
            </a:r>
            <a:endParaRPr sz="3600">
              <a:latin typeface="Calibri Light"/>
              <a:cs typeface="Calibri Light"/>
            </a:endParaRPr>
          </a:p>
        </p:txBody>
      </p:sp>
      <p:sp>
        <p:nvSpPr>
          <p:cNvPr id="16" name="object 4"/>
          <p:cNvSpPr txBox="1"/>
          <p:nvPr userDrawn="1"/>
        </p:nvSpPr>
        <p:spPr>
          <a:xfrm>
            <a:off x="177800" y="5974791"/>
            <a:ext cx="3782695" cy="501015"/>
          </a:xfrm>
          <a:prstGeom prst="rect">
            <a:avLst/>
          </a:prstGeom>
        </p:spPr>
        <p:txBody>
          <a:bodyPr vert="horz" wrap="square" lIns="0" tIns="0" rIns="0" bIns="0" rtlCol="0">
            <a:spAutoFit/>
          </a:bodyPr>
          <a:lstStyle/>
          <a:p>
            <a:pPr marR="5715" algn="r">
              <a:lnSpc>
                <a:spcPct val="100000"/>
              </a:lnSpc>
            </a:pPr>
            <a:r>
              <a:rPr sz="1100" dirty="0">
                <a:solidFill>
                  <a:srgbClr val="FFFFFF"/>
                </a:solidFill>
                <a:latin typeface="Calibri"/>
                <a:cs typeface="Calibri"/>
              </a:rPr>
              <a:t>UVA</a:t>
            </a:r>
            <a:r>
              <a:rPr sz="1100" spc="-15" dirty="0">
                <a:solidFill>
                  <a:srgbClr val="FFFFFF"/>
                </a:solidFill>
                <a:latin typeface="Calibri"/>
                <a:cs typeface="Calibri"/>
              </a:rPr>
              <a:t> </a:t>
            </a:r>
            <a:r>
              <a:rPr sz="1100" dirty="0">
                <a:solidFill>
                  <a:srgbClr val="FFFFFF"/>
                </a:solidFill>
                <a:latin typeface="Calibri"/>
                <a:cs typeface="Calibri"/>
              </a:rPr>
              <a:t>D</a:t>
            </a:r>
            <a:r>
              <a:rPr sz="1100" spc="-5" dirty="0">
                <a:solidFill>
                  <a:srgbClr val="FFFFFF"/>
                </a:solidFill>
                <a:latin typeface="Calibri"/>
                <a:cs typeface="Calibri"/>
              </a:rPr>
              <a:t>EE</a:t>
            </a:r>
            <a:r>
              <a:rPr sz="1100" dirty="0">
                <a:solidFill>
                  <a:srgbClr val="FFFFFF"/>
                </a:solidFill>
                <a:latin typeface="Calibri"/>
                <a:cs typeface="Calibri"/>
              </a:rPr>
              <a:t>P</a:t>
            </a:r>
            <a:r>
              <a:rPr sz="1100" spc="-15" dirty="0">
                <a:solidFill>
                  <a:srgbClr val="FFFFFF"/>
                </a:solidFill>
                <a:latin typeface="Calibri"/>
                <a:cs typeface="Calibri"/>
              </a:rPr>
              <a:t> </a:t>
            </a:r>
            <a:r>
              <a:rPr sz="1100" dirty="0">
                <a:solidFill>
                  <a:srgbClr val="FFFFFF"/>
                </a:solidFill>
                <a:latin typeface="Calibri"/>
                <a:cs typeface="Calibri"/>
              </a:rPr>
              <a:t>L</a:t>
            </a:r>
            <a:r>
              <a:rPr sz="1100" spc="-5" dirty="0">
                <a:solidFill>
                  <a:srgbClr val="FFFFFF"/>
                </a:solidFill>
                <a:latin typeface="Calibri"/>
                <a:cs typeface="Calibri"/>
              </a:rPr>
              <a:t>EARN</a:t>
            </a:r>
            <a:r>
              <a:rPr sz="1100" dirty="0">
                <a:solidFill>
                  <a:srgbClr val="FFFFFF"/>
                </a:solidFill>
                <a:latin typeface="Calibri"/>
                <a:cs typeface="Calibri"/>
              </a:rPr>
              <a:t>I</a:t>
            </a:r>
            <a:r>
              <a:rPr sz="1100" spc="-10" dirty="0">
                <a:solidFill>
                  <a:srgbClr val="FFFFFF"/>
                </a:solidFill>
                <a:latin typeface="Calibri"/>
                <a:cs typeface="Calibri"/>
              </a:rPr>
              <a:t>N</a:t>
            </a:r>
            <a:r>
              <a:rPr sz="1100" dirty="0">
                <a:solidFill>
                  <a:srgbClr val="FFFFFF"/>
                </a:solidFill>
                <a:latin typeface="Calibri"/>
                <a:cs typeface="Calibri"/>
              </a:rPr>
              <a:t>G </a:t>
            </a:r>
            <a:r>
              <a:rPr sz="1100" spc="-5" dirty="0">
                <a:solidFill>
                  <a:srgbClr val="FFFFFF"/>
                </a:solidFill>
                <a:latin typeface="Calibri"/>
                <a:cs typeface="Calibri"/>
              </a:rPr>
              <a:t>COURSE</a:t>
            </a:r>
            <a:endParaRPr sz="1100">
              <a:latin typeface="Calibri"/>
              <a:cs typeface="Calibri"/>
            </a:endParaRPr>
          </a:p>
          <a:p>
            <a:pPr marR="5080" algn="r">
              <a:lnSpc>
                <a:spcPct val="100000"/>
              </a:lnSpc>
            </a:pPr>
            <a:r>
              <a:rPr sz="1100" spc="-5" dirty="0">
                <a:solidFill>
                  <a:srgbClr val="FFFFFF"/>
                </a:solidFill>
                <a:latin typeface="Calibri"/>
                <a:cs typeface="Calibri"/>
              </a:rPr>
              <a:t>EF</a:t>
            </a:r>
            <a:r>
              <a:rPr sz="1100" spc="-10" dirty="0">
                <a:solidFill>
                  <a:srgbClr val="FFFFFF"/>
                </a:solidFill>
                <a:latin typeface="Calibri"/>
                <a:cs typeface="Calibri"/>
              </a:rPr>
              <a:t>S</a:t>
            </a:r>
            <a:r>
              <a:rPr sz="1100" spc="-5" dirty="0">
                <a:solidFill>
                  <a:srgbClr val="FFFFFF"/>
                </a:solidFill>
                <a:latin typeface="Calibri"/>
                <a:cs typeface="Calibri"/>
              </a:rPr>
              <a:t>TRATIO</a:t>
            </a:r>
            <a:r>
              <a:rPr sz="1100" dirty="0">
                <a:solidFill>
                  <a:srgbClr val="FFFFFF"/>
                </a:solidFill>
                <a:latin typeface="Calibri"/>
                <a:cs typeface="Calibri"/>
              </a:rPr>
              <a:t>S</a:t>
            </a:r>
            <a:r>
              <a:rPr sz="1100" spc="-20" dirty="0">
                <a:solidFill>
                  <a:srgbClr val="FFFFFF"/>
                </a:solidFill>
                <a:latin typeface="Calibri"/>
                <a:cs typeface="Calibri"/>
              </a:rPr>
              <a:t> </a:t>
            </a:r>
            <a:r>
              <a:rPr sz="1100" dirty="0">
                <a:solidFill>
                  <a:srgbClr val="FFFFFF"/>
                </a:solidFill>
                <a:latin typeface="Calibri"/>
                <a:cs typeface="Calibri"/>
              </a:rPr>
              <a:t>G</a:t>
            </a:r>
            <a:r>
              <a:rPr sz="1100" spc="-5" dirty="0">
                <a:solidFill>
                  <a:srgbClr val="FFFFFF"/>
                </a:solidFill>
                <a:latin typeface="Calibri"/>
                <a:cs typeface="Calibri"/>
              </a:rPr>
              <a:t>AVVES</a:t>
            </a:r>
            <a:endParaRPr sz="1100">
              <a:latin typeface="Calibri"/>
              <a:cs typeface="Calibri"/>
            </a:endParaRPr>
          </a:p>
          <a:p>
            <a:pPr marR="5080" algn="r">
              <a:lnSpc>
                <a:spcPct val="100000"/>
              </a:lnSpc>
            </a:pPr>
            <a:r>
              <a:rPr sz="1100" dirty="0">
                <a:solidFill>
                  <a:srgbClr val="FFFFFF"/>
                </a:solidFill>
                <a:latin typeface="Calibri"/>
                <a:cs typeface="Calibri"/>
              </a:rPr>
              <a:t>I</a:t>
            </a:r>
            <a:r>
              <a:rPr sz="1100" spc="-10" dirty="0">
                <a:solidFill>
                  <a:srgbClr val="FFFFFF"/>
                </a:solidFill>
                <a:latin typeface="Calibri"/>
                <a:cs typeface="Calibri"/>
              </a:rPr>
              <a:t>N</a:t>
            </a:r>
            <a:r>
              <a:rPr sz="1100" spc="-5" dirty="0">
                <a:solidFill>
                  <a:srgbClr val="FFFFFF"/>
                </a:solidFill>
                <a:latin typeface="Calibri"/>
                <a:cs typeface="Calibri"/>
              </a:rPr>
              <a:t>TRO</a:t>
            </a:r>
            <a:r>
              <a:rPr sz="1100" dirty="0">
                <a:solidFill>
                  <a:srgbClr val="FFFFFF"/>
                </a:solidFill>
                <a:latin typeface="Calibri"/>
                <a:cs typeface="Calibri"/>
              </a:rPr>
              <a:t>DU</a:t>
            </a:r>
            <a:r>
              <a:rPr sz="1100" spc="-5" dirty="0">
                <a:solidFill>
                  <a:srgbClr val="FFFFFF"/>
                </a:solidFill>
                <a:latin typeface="Calibri"/>
                <a:cs typeface="Calibri"/>
              </a:rPr>
              <a:t>CTIO</a:t>
            </a:r>
            <a:r>
              <a:rPr sz="1100" dirty="0">
                <a:solidFill>
                  <a:srgbClr val="FFFFFF"/>
                </a:solidFill>
                <a:latin typeface="Calibri"/>
                <a:cs typeface="Calibri"/>
              </a:rPr>
              <a:t>N</a:t>
            </a:r>
            <a:r>
              <a:rPr sz="1100" spc="-45" dirty="0">
                <a:solidFill>
                  <a:srgbClr val="FFFFFF"/>
                </a:solidFill>
                <a:latin typeface="Calibri"/>
                <a:cs typeface="Calibri"/>
              </a:rPr>
              <a:t> </a:t>
            </a:r>
            <a:r>
              <a:rPr sz="1100" spc="-5" dirty="0">
                <a:solidFill>
                  <a:srgbClr val="FFFFFF"/>
                </a:solidFill>
                <a:latin typeface="Calibri"/>
                <a:cs typeface="Calibri"/>
              </a:rPr>
              <a:t>T</a:t>
            </a:r>
            <a:r>
              <a:rPr sz="1100" dirty="0">
                <a:solidFill>
                  <a:srgbClr val="FFFFFF"/>
                </a:solidFill>
                <a:latin typeface="Calibri"/>
                <a:cs typeface="Calibri"/>
              </a:rPr>
              <a:t>O</a:t>
            </a:r>
            <a:r>
              <a:rPr sz="1100" spc="-10" dirty="0">
                <a:solidFill>
                  <a:srgbClr val="FFFFFF"/>
                </a:solidFill>
                <a:latin typeface="Calibri"/>
                <a:cs typeface="Calibri"/>
              </a:rPr>
              <a:t> </a:t>
            </a:r>
            <a:r>
              <a:rPr sz="1100" dirty="0">
                <a:solidFill>
                  <a:srgbClr val="FFFFFF"/>
                </a:solidFill>
                <a:latin typeface="Calibri"/>
                <a:cs typeface="Calibri"/>
              </a:rPr>
              <a:t>D</a:t>
            </a:r>
            <a:r>
              <a:rPr sz="1100" spc="-5" dirty="0">
                <a:solidFill>
                  <a:srgbClr val="FFFFFF"/>
                </a:solidFill>
                <a:latin typeface="Calibri"/>
                <a:cs typeface="Calibri"/>
              </a:rPr>
              <a:t>EE</a:t>
            </a:r>
            <a:r>
              <a:rPr sz="1100" dirty="0">
                <a:solidFill>
                  <a:srgbClr val="FFFFFF"/>
                </a:solidFill>
                <a:latin typeface="Calibri"/>
                <a:cs typeface="Calibri"/>
              </a:rPr>
              <a:t>P</a:t>
            </a:r>
            <a:r>
              <a:rPr sz="1100" spc="-20" dirty="0">
                <a:solidFill>
                  <a:srgbClr val="FFFFFF"/>
                </a:solidFill>
                <a:latin typeface="Calibri"/>
                <a:cs typeface="Calibri"/>
              </a:rPr>
              <a:t> </a:t>
            </a:r>
            <a:r>
              <a:rPr sz="1100" spc="-5" dirty="0">
                <a:solidFill>
                  <a:srgbClr val="FFFFFF"/>
                </a:solidFill>
                <a:latin typeface="Calibri"/>
                <a:cs typeface="Calibri"/>
              </a:rPr>
              <a:t>L</a:t>
            </a:r>
            <a:r>
              <a:rPr sz="1100" dirty="0">
                <a:solidFill>
                  <a:srgbClr val="FFFFFF"/>
                </a:solidFill>
                <a:latin typeface="Calibri"/>
                <a:cs typeface="Calibri"/>
              </a:rPr>
              <a:t>E</a:t>
            </a:r>
            <a:r>
              <a:rPr sz="1100" spc="-5" dirty="0">
                <a:solidFill>
                  <a:srgbClr val="FFFFFF"/>
                </a:solidFill>
                <a:latin typeface="Calibri"/>
                <a:cs typeface="Calibri"/>
              </a:rPr>
              <a:t>A</a:t>
            </a:r>
            <a:r>
              <a:rPr sz="1100" dirty="0">
                <a:solidFill>
                  <a:srgbClr val="FFFFFF"/>
                </a:solidFill>
                <a:latin typeface="Calibri"/>
                <a:cs typeface="Calibri"/>
              </a:rPr>
              <a:t>R</a:t>
            </a:r>
            <a:r>
              <a:rPr sz="1100" spc="-10" dirty="0">
                <a:solidFill>
                  <a:srgbClr val="FFFFFF"/>
                </a:solidFill>
                <a:latin typeface="Calibri"/>
                <a:cs typeface="Calibri"/>
              </a:rPr>
              <a:t>N</a:t>
            </a:r>
            <a:r>
              <a:rPr sz="1100" dirty="0">
                <a:solidFill>
                  <a:srgbClr val="FFFFFF"/>
                </a:solidFill>
                <a:latin typeface="Calibri"/>
                <a:cs typeface="Calibri"/>
              </a:rPr>
              <a:t>I</a:t>
            </a:r>
            <a:r>
              <a:rPr sz="1100" spc="-10" dirty="0">
                <a:solidFill>
                  <a:srgbClr val="FFFFFF"/>
                </a:solidFill>
                <a:latin typeface="Calibri"/>
                <a:cs typeface="Calibri"/>
              </a:rPr>
              <a:t>N</a:t>
            </a:r>
            <a:r>
              <a:rPr sz="1100" dirty="0">
                <a:solidFill>
                  <a:srgbClr val="FFFFFF"/>
                </a:solidFill>
                <a:latin typeface="Calibri"/>
                <a:cs typeface="Calibri"/>
              </a:rPr>
              <a:t>G </a:t>
            </a:r>
            <a:r>
              <a:rPr sz="1100" spc="-5" dirty="0">
                <a:solidFill>
                  <a:srgbClr val="FFFFFF"/>
                </a:solidFill>
                <a:latin typeface="Calibri"/>
                <a:cs typeface="Calibri"/>
              </a:rPr>
              <a:t>A</a:t>
            </a:r>
            <a:r>
              <a:rPr sz="1100" spc="-10" dirty="0">
                <a:solidFill>
                  <a:srgbClr val="FFFFFF"/>
                </a:solidFill>
                <a:latin typeface="Calibri"/>
                <a:cs typeface="Calibri"/>
              </a:rPr>
              <a:t>N</a:t>
            </a:r>
            <a:r>
              <a:rPr sz="1100" dirty="0">
                <a:solidFill>
                  <a:srgbClr val="FFFFFF"/>
                </a:solidFill>
                <a:latin typeface="Calibri"/>
                <a:cs typeface="Calibri"/>
              </a:rPr>
              <a:t>D </a:t>
            </a:r>
            <a:r>
              <a:rPr sz="1100" spc="-5" dirty="0">
                <a:solidFill>
                  <a:srgbClr val="FFFFFF"/>
                </a:solidFill>
                <a:latin typeface="Calibri"/>
                <a:cs typeface="Calibri"/>
              </a:rPr>
              <a:t>NEUR</a:t>
            </a:r>
            <a:r>
              <a:rPr sz="1100" spc="-10" dirty="0">
                <a:solidFill>
                  <a:srgbClr val="FFFFFF"/>
                </a:solidFill>
                <a:latin typeface="Calibri"/>
                <a:cs typeface="Calibri"/>
              </a:rPr>
              <a:t>A</a:t>
            </a:r>
            <a:r>
              <a:rPr sz="1100" dirty="0">
                <a:solidFill>
                  <a:srgbClr val="FFFFFF"/>
                </a:solidFill>
                <a:latin typeface="Calibri"/>
                <a:cs typeface="Calibri"/>
              </a:rPr>
              <a:t>L</a:t>
            </a:r>
            <a:r>
              <a:rPr sz="1100" spc="-10" dirty="0">
                <a:solidFill>
                  <a:srgbClr val="FFFFFF"/>
                </a:solidFill>
                <a:latin typeface="Calibri"/>
                <a:cs typeface="Calibri"/>
              </a:rPr>
              <a:t> N</a:t>
            </a:r>
            <a:r>
              <a:rPr sz="1100" spc="-5" dirty="0">
                <a:solidFill>
                  <a:srgbClr val="FFFFFF"/>
                </a:solidFill>
                <a:latin typeface="Calibri"/>
                <a:cs typeface="Calibri"/>
              </a:rPr>
              <a:t>ETWORK</a:t>
            </a:r>
            <a:r>
              <a:rPr sz="1100" dirty="0">
                <a:solidFill>
                  <a:srgbClr val="FFFFFF"/>
                </a:solidFill>
                <a:latin typeface="Calibri"/>
                <a:cs typeface="Calibri"/>
              </a:rPr>
              <a:t>S</a:t>
            </a:r>
            <a:r>
              <a:rPr sz="1100" spc="-15" dirty="0">
                <a:solidFill>
                  <a:srgbClr val="FFFFFF"/>
                </a:solidFill>
                <a:latin typeface="Calibri"/>
                <a:cs typeface="Calibri"/>
              </a:rPr>
              <a:t> </a:t>
            </a:r>
            <a:r>
              <a:rPr sz="1100" dirty="0">
                <a:solidFill>
                  <a:srgbClr val="FFFFFF"/>
                </a:solidFill>
                <a:latin typeface="Calibri"/>
                <a:cs typeface="Calibri"/>
              </a:rPr>
              <a:t>- 18</a:t>
            </a:r>
            <a:endParaRPr sz="1100">
              <a:latin typeface="Calibri"/>
              <a:cs typeface="Calibri"/>
            </a:endParaRPr>
          </a:p>
        </p:txBody>
      </p:sp>
      <p:sp>
        <p:nvSpPr>
          <p:cNvPr id="17" name="object 5"/>
          <p:cNvSpPr txBox="1"/>
          <p:nvPr userDrawn="1"/>
        </p:nvSpPr>
        <p:spPr>
          <a:xfrm>
            <a:off x="535940" y="1897507"/>
            <a:ext cx="3025775" cy="949325"/>
          </a:xfrm>
          <a:prstGeom prst="rect">
            <a:avLst/>
          </a:prstGeom>
        </p:spPr>
        <p:txBody>
          <a:bodyPr vert="horz" wrap="square" lIns="0" tIns="0" rIns="0" bIns="0" rtlCol="0">
            <a:spAutoFit/>
          </a:bodyPr>
          <a:lstStyle/>
          <a:p>
            <a:pPr marL="12700" marR="5080">
              <a:lnSpc>
                <a:spcPts val="3670"/>
              </a:lnSpc>
            </a:pPr>
            <a:r>
              <a:rPr sz="3600" b="0" spc="-80" dirty="0">
                <a:solidFill>
                  <a:srgbClr val="FFFFFF"/>
                </a:solidFill>
                <a:latin typeface="Calibri Light"/>
                <a:cs typeface="Calibri Light"/>
              </a:rPr>
              <a:t>D</a:t>
            </a:r>
            <a:r>
              <a:rPr sz="3600" b="0" spc="-55" dirty="0">
                <a:solidFill>
                  <a:srgbClr val="FFFFFF"/>
                </a:solidFill>
                <a:latin typeface="Calibri Light"/>
                <a:cs typeface="Calibri Light"/>
              </a:rPr>
              <a:t>ee</a:t>
            </a:r>
            <a:r>
              <a:rPr sz="3600" b="0" spc="-20" dirty="0">
                <a:solidFill>
                  <a:srgbClr val="FFFFFF"/>
                </a:solidFill>
                <a:latin typeface="Calibri Light"/>
                <a:cs typeface="Calibri Light"/>
              </a:rPr>
              <a:t>p</a:t>
            </a:r>
            <a:r>
              <a:rPr sz="3600" b="0" spc="-105" dirty="0">
                <a:solidFill>
                  <a:srgbClr val="FFFFFF"/>
                </a:solidFill>
                <a:latin typeface="Calibri Light"/>
                <a:cs typeface="Calibri Light"/>
              </a:rPr>
              <a:t> </a:t>
            </a:r>
            <a:r>
              <a:rPr sz="3600" b="0" spc="-60" dirty="0">
                <a:solidFill>
                  <a:srgbClr val="FFFFFF"/>
                </a:solidFill>
                <a:latin typeface="Calibri Light"/>
                <a:cs typeface="Calibri Light"/>
              </a:rPr>
              <a:t>L</a:t>
            </a:r>
            <a:r>
              <a:rPr sz="3600" b="0" spc="-55" dirty="0">
                <a:solidFill>
                  <a:srgbClr val="FFFFFF"/>
                </a:solidFill>
                <a:latin typeface="Calibri Light"/>
                <a:cs typeface="Calibri Light"/>
              </a:rPr>
              <a:t>e</a:t>
            </a:r>
            <a:r>
              <a:rPr sz="3600" b="0" spc="-70" dirty="0">
                <a:solidFill>
                  <a:srgbClr val="FFFFFF"/>
                </a:solidFill>
                <a:latin typeface="Calibri Light"/>
                <a:cs typeface="Calibri Light"/>
              </a:rPr>
              <a:t>arnin</a:t>
            </a:r>
            <a:r>
              <a:rPr sz="3600" b="0" spc="-20" dirty="0">
                <a:solidFill>
                  <a:srgbClr val="FFFFFF"/>
                </a:solidFill>
                <a:latin typeface="Calibri Light"/>
                <a:cs typeface="Calibri Light"/>
              </a:rPr>
              <a:t>g</a:t>
            </a:r>
            <a:r>
              <a:rPr sz="3600" b="0" spc="-90" dirty="0">
                <a:solidFill>
                  <a:srgbClr val="FFFFFF"/>
                </a:solidFill>
                <a:latin typeface="Calibri Light"/>
                <a:cs typeface="Calibri Light"/>
              </a:rPr>
              <a:t> </a:t>
            </a:r>
            <a:r>
              <a:rPr sz="3600" b="0" spc="-60" dirty="0">
                <a:solidFill>
                  <a:srgbClr val="FFFFFF"/>
                </a:solidFill>
                <a:latin typeface="Calibri Light"/>
                <a:cs typeface="Calibri Light"/>
              </a:rPr>
              <a:t>i</a:t>
            </a:r>
            <a:r>
              <a:rPr sz="3600" b="0" spc="-20" dirty="0">
                <a:solidFill>
                  <a:srgbClr val="FFFFFF"/>
                </a:solidFill>
                <a:latin typeface="Calibri Light"/>
                <a:cs typeface="Calibri Light"/>
              </a:rPr>
              <a:t>n</a:t>
            </a:r>
            <a:r>
              <a:rPr sz="3600" b="0" spc="-10" dirty="0">
                <a:solidFill>
                  <a:srgbClr val="FFFFFF"/>
                </a:solidFill>
                <a:latin typeface="Calibri Light"/>
                <a:cs typeface="Calibri Light"/>
              </a:rPr>
              <a:t> </a:t>
            </a:r>
            <a:r>
              <a:rPr sz="3600" b="0" spc="-55" dirty="0">
                <a:solidFill>
                  <a:srgbClr val="FFFFFF"/>
                </a:solidFill>
                <a:latin typeface="Calibri Light"/>
                <a:cs typeface="Calibri Light"/>
              </a:rPr>
              <a:t>N</a:t>
            </a:r>
            <a:r>
              <a:rPr sz="3600" b="0" spc="-60" dirty="0">
                <a:solidFill>
                  <a:srgbClr val="FFFFFF"/>
                </a:solidFill>
                <a:latin typeface="Calibri Light"/>
                <a:cs typeface="Calibri Light"/>
              </a:rPr>
              <a:t>L</a:t>
            </a:r>
            <a:r>
              <a:rPr sz="3600" b="0" spc="-20" dirty="0">
                <a:solidFill>
                  <a:srgbClr val="FFFFFF"/>
                </a:solidFill>
                <a:latin typeface="Calibri Light"/>
                <a:cs typeface="Calibri Light"/>
              </a:rPr>
              <a:t>P</a:t>
            </a:r>
            <a:r>
              <a:rPr sz="3600" b="0" spc="-105" dirty="0">
                <a:solidFill>
                  <a:srgbClr val="FFFFFF"/>
                </a:solidFill>
                <a:latin typeface="Calibri Light"/>
                <a:cs typeface="Calibri Light"/>
              </a:rPr>
              <a:t> </a:t>
            </a:r>
            <a:r>
              <a:rPr sz="3600" b="0" spc="-70" dirty="0">
                <a:solidFill>
                  <a:srgbClr val="FFFFFF"/>
                </a:solidFill>
                <a:latin typeface="Calibri Light"/>
                <a:cs typeface="Calibri Light"/>
              </a:rPr>
              <a:t>an</a:t>
            </a:r>
            <a:r>
              <a:rPr sz="3600" b="0" spc="-20" dirty="0">
                <a:solidFill>
                  <a:srgbClr val="FFFFFF"/>
                </a:solidFill>
                <a:latin typeface="Calibri Light"/>
                <a:cs typeface="Calibri Light"/>
              </a:rPr>
              <a:t>d</a:t>
            </a:r>
            <a:r>
              <a:rPr sz="3600" b="0" spc="-95" dirty="0">
                <a:solidFill>
                  <a:srgbClr val="FFFFFF"/>
                </a:solidFill>
                <a:latin typeface="Calibri Light"/>
                <a:cs typeface="Calibri Light"/>
              </a:rPr>
              <a:t> </a:t>
            </a:r>
            <a:r>
              <a:rPr sz="3600" b="0" spc="-70" dirty="0">
                <a:solidFill>
                  <a:srgbClr val="FFFFFF"/>
                </a:solidFill>
                <a:latin typeface="Calibri Light"/>
                <a:cs typeface="Calibri Light"/>
              </a:rPr>
              <a:t>Sp</a:t>
            </a:r>
            <a:r>
              <a:rPr sz="3600" b="0" spc="-55" dirty="0">
                <a:solidFill>
                  <a:srgbClr val="FFFFFF"/>
                </a:solidFill>
                <a:latin typeface="Calibri Light"/>
                <a:cs typeface="Calibri Light"/>
              </a:rPr>
              <a:t>ee</a:t>
            </a:r>
            <a:r>
              <a:rPr sz="3600" b="0" spc="-45" dirty="0">
                <a:solidFill>
                  <a:srgbClr val="FFFFFF"/>
                </a:solidFill>
                <a:latin typeface="Calibri Light"/>
                <a:cs typeface="Calibri Light"/>
              </a:rPr>
              <a:t>c</a:t>
            </a:r>
            <a:r>
              <a:rPr sz="3600" b="0" spc="-20" dirty="0">
                <a:solidFill>
                  <a:srgbClr val="FFFFFF"/>
                </a:solidFill>
                <a:latin typeface="Calibri Light"/>
                <a:cs typeface="Calibri Light"/>
              </a:rPr>
              <a:t>h</a:t>
            </a:r>
            <a:endParaRPr sz="3600">
              <a:latin typeface="Calibri Light"/>
              <a:cs typeface="Calibri Light"/>
            </a:endParaRPr>
          </a:p>
        </p:txBody>
      </p:sp>
      <p:sp>
        <p:nvSpPr>
          <p:cNvPr id="18" name="object 2"/>
          <p:cNvSpPr/>
          <p:nvPr userDrawn="1"/>
        </p:nvSpPr>
        <p:spPr>
          <a:xfrm>
            <a:off x="10892" y="26866"/>
            <a:ext cx="4051300" cy="6822831"/>
          </a:xfrm>
          <a:custGeom>
            <a:avLst/>
            <a:gdLst/>
            <a:ahLst/>
            <a:cxnLst/>
            <a:rect l="l" t="t" r="r" b="b"/>
            <a:pathLst>
              <a:path w="4051300" h="6858000">
                <a:moveTo>
                  <a:pt x="0" y="6858000"/>
                </a:moveTo>
                <a:lnTo>
                  <a:pt x="4050791" y="6858000"/>
                </a:lnTo>
                <a:lnTo>
                  <a:pt x="4050791" y="0"/>
                </a:lnTo>
                <a:lnTo>
                  <a:pt x="0" y="0"/>
                </a:lnTo>
                <a:lnTo>
                  <a:pt x="0" y="6858000"/>
                </a:lnTo>
              </a:path>
            </a:pathLst>
          </a:custGeom>
          <a:solidFill>
            <a:schemeClr val="tx1"/>
          </a:solidFill>
          <a:effectLst>
            <a:outerShdw blurRad="50800" dist="38100" dir="2700000" algn="tl" rotWithShape="0">
              <a:prstClr val="black">
                <a:alpha val="40000"/>
              </a:prstClr>
            </a:outerShdw>
          </a:effectLst>
        </p:spPr>
        <p:txBody>
          <a:bodyPr wrap="square" lIns="0" tIns="0" rIns="0" bIns="0" rtlCol="0"/>
          <a:lstStyle/>
          <a:p>
            <a:endParaRPr dirty="0"/>
          </a:p>
        </p:txBody>
      </p:sp>
      <p:sp>
        <p:nvSpPr>
          <p:cNvPr id="19" name="object 3"/>
          <p:cNvSpPr/>
          <p:nvPr userDrawn="1"/>
        </p:nvSpPr>
        <p:spPr>
          <a:xfrm>
            <a:off x="4051585" y="8792"/>
            <a:ext cx="82615" cy="6804758"/>
          </a:xfrm>
          <a:custGeom>
            <a:avLst/>
            <a:gdLst/>
            <a:ahLst/>
            <a:cxnLst/>
            <a:rect l="l" t="t" r="r" b="b"/>
            <a:pathLst>
              <a:path w="64135" h="6858000">
                <a:moveTo>
                  <a:pt x="0" y="6858000"/>
                </a:moveTo>
                <a:lnTo>
                  <a:pt x="64008" y="6858000"/>
                </a:lnTo>
                <a:lnTo>
                  <a:pt x="64008" y="0"/>
                </a:lnTo>
                <a:lnTo>
                  <a:pt x="0" y="0"/>
                </a:lnTo>
                <a:lnTo>
                  <a:pt x="0" y="6858000"/>
                </a:lnTo>
              </a:path>
            </a:pathLst>
          </a:custGeom>
          <a:solidFill>
            <a:schemeClr val="accent1">
              <a:lumMod val="75000"/>
            </a:schemeClr>
          </a:solidFill>
        </p:spPr>
        <p:txBody>
          <a:bodyPr wrap="square" lIns="0" tIns="0" rIns="0" bIns="0" rtlCol="0"/>
          <a:lstStyle/>
          <a:p>
            <a:endParaRPr/>
          </a:p>
        </p:txBody>
      </p:sp>
      <p:sp>
        <p:nvSpPr>
          <p:cNvPr id="20" name="object 4"/>
          <p:cNvSpPr txBox="1"/>
          <p:nvPr userDrawn="1"/>
        </p:nvSpPr>
        <p:spPr>
          <a:xfrm>
            <a:off x="177801" y="5974791"/>
            <a:ext cx="3685952" cy="646331"/>
          </a:xfrm>
          <a:prstGeom prst="rect">
            <a:avLst/>
          </a:prstGeom>
        </p:spPr>
        <p:txBody>
          <a:bodyPr vert="horz" wrap="square" lIns="0" tIns="0" rIns="0" bIns="0" rtlCol="0">
            <a:spAutoFit/>
          </a:bodyPr>
          <a:lstStyle/>
          <a:p>
            <a:pPr marL="0" marR="5715" lvl="0" indent="0" algn="r" defTabSz="914400" rtl="0" eaLnBrk="1" fontAlgn="auto" latinLnBrk="1" hangingPunct="1">
              <a:lnSpc>
                <a:spcPct val="100000"/>
              </a:lnSpc>
              <a:spcBef>
                <a:spcPts val="0"/>
              </a:spcBef>
              <a:spcAft>
                <a:spcPts val="0"/>
              </a:spcAft>
              <a:buClrTx/>
              <a:buSzTx/>
              <a:buFontTx/>
              <a:buNone/>
              <a:tabLst/>
              <a:defRPr/>
            </a:pPr>
            <a:r>
              <a:rPr kumimoji="0" lang="nl-NL" altLang="ko-KR" sz="1400" b="1" i="0" u="none" strike="noStrike" kern="1200" cap="none" spc="0" normalizeH="0" baseline="0" noProof="0" dirty="0">
                <a:ln>
                  <a:noFill/>
                </a:ln>
                <a:solidFill>
                  <a:srgbClr val="FFFFFF"/>
                </a:solidFill>
                <a:effectLst/>
                <a:uLnTx/>
                <a:uFillTx/>
                <a:latin typeface="Calibri"/>
                <a:ea typeface="맑은 고딕"/>
                <a:cs typeface="Calibri"/>
              </a:rPr>
              <a:t>Prof.  Jaewook Lee </a:t>
            </a:r>
          </a:p>
          <a:p>
            <a:pPr marL="0" marR="5080" lvl="0" indent="0" algn="r" defTabSz="914400" rtl="0" eaLnBrk="1" fontAlgn="auto" latinLnBrk="1" hangingPunct="1">
              <a:lnSpc>
                <a:spcPct val="100000"/>
              </a:lnSpc>
              <a:spcBef>
                <a:spcPts val="0"/>
              </a:spcBef>
              <a:spcAft>
                <a:spcPts val="0"/>
              </a:spcAft>
              <a:buClrTx/>
              <a:buSzTx/>
              <a:buFontTx/>
              <a:buNone/>
              <a:tabLst/>
              <a:defRPr/>
            </a:pPr>
            <a:endParaRPr kumimoji="0" lang="nl-NL" altLang="ko-KR" sz="1400" b="1" dirty="0">
              <a:solidFill>
                <a:srgbClr val="FFFFFF"/>
              </a:solidFill>
              <a:latin typeface="Calibri"/>
              <a:ea typeface="맑은 고딕"/>
              <a:cs typeface="Calibri"/>
            </a:endParaRPr>
          </a:p>
          <a:p>
            <a:pPr marL="0" marR="5080" lvl="0" indent="0" algn="r" defTabSz="914400" rtl="0" eaLnBrk="1" fontAlgn="auto" latinLnBrk="1" hangingPunct="1">
              <a:lnSpc>
                <a:spcPct val="100000"/>
              </a:lnSpc>
              <a:spcBef>
                <a:spcPts val="0"/>
              </a:spcBef>
              <a:spcAft>
                <a:spcPts val="0"/>
              </a:spcAft>
              <a:buClrTx/>
              <a:buSzTx/>
              <a:buFontTx/>
              <a:buNone/>
              <a:tabLst/>
              <a:defRPr/>
            </a:pPr>
            <a:r>
              <a:rPr kumimoji="0" lang="nl-NL" altLang="ko-KR" sz="1400" b="1" dirty="0">
                <a:solidFill>
                  <a:srgbClr val="FFFFFF"/>
                </a:solidFill>
                <a:latin typeface="Calibri"/>
                <a:ea typeface="맑은 고딕"/>
                <a:cs typeface="Calibri"/>
              </a:rPr>
              <a:t>Blockchain @ SNU</a:t>
            </a:r>
            <a:endParaRPr kumimoji="0" lang="nl-NL" altLang="ko-KR" sz="1400" b="1" i="0" u="none" strike="noStrike" kern="1200" cap="none" spc="0" normalizeH="0" baseline="0" noProof="0" dirty="0">
              <a:ln>
                <a:noFill/>
              </a:ln>
              <a:solidFill>
                <a:prstClr val="black"/>
              </a:solidFill>
              <a:effectLst/>
              <a:uLnTx/>
              <a:uFillTx/>
              <a:latin typeface="Calibri"/>
              <a:ea typeface="맑은 고딕"/>
              <a:cs typeface="Calibri"/>
            </a:endParaRPr>
          </a:p>
        </p:txBody>
      </p:sp>
      <p:sp>
        <p:nvSpPr>
          <p:cNvPr id="11" name="Rectangle 1027"/>
          <p:cNvSpPr>
            <a:spLocks noGrp="1" noChangeArrowheads="1"/>
          </p:cNvSpPr>
          <p:nvPr>
            <p:ph type="subTitle" idx="1"/>
          </p:nvPr>
        </p:nvSpPr>
        <p:spPr>
          <a:xfrm>
            <a:off x="263353" y="1831950"/>
            <a:ext cx="3600400" cy="1423467"/>
          </a:xfrm>
          <a:prstGeom prst="rect">
            <a:avLst/>
          </a:prstGeom>
        </p:spPr>
        <p:txBody>
          <a:bodyPr/>
          <a:lstStyle>
            <a:lvl1pPr marL="0" marR="5080" indent="0" algn="l" rtl="0" eaLnBrk="0" fontAlgn="base" hangingPunct="0">
              <a:lnSpc>
                <a:spcPts val="3670"/>
              </a:lnSpc>
              <a:spcBef>
                <a:spcPct val="0"/>
              </a:spcBef>
              <a:spcAft>
                <a:spcPct val="0"/>
              </a:spcAft>
              <a:buNone/>
              <a:defRPr kumimoji="1" lang="en-US" altLang="zh-CN" sz="4000" b="1" kern="1200" spc="-80" dirty="0">
                <a:solidFill>
                  <a:srgbClr val="FFFFFF"/>
                </a:solidFill>
                <a:latin typeface="맑은 고딕" panose="020B0503020000020004" pitchFamily="50" charset="-127"/>
                <a:ea typeface="맑은 고딕" panose="020B0503020000020004" pitchFamily="50" charset="-127"/>
                <a:cs typeface="Calibri Light"/>
              </a:defRPr>
            </a:lvl1pPr>
          </a:lstStyle>
          <a:p>
            <a:r>
              <a:rPr lang="en-US" altLang="zh-CN" dirty="0"/>
              <a:t>Click to edit Master subtitle style</a:t>
            </a:r>
          </a:p>
        </p:txBody>
      </p:sp>
      <p:pic>
        <p:nvPicPr>
          <p:cNvPr id="21" name="Picture 12" descr="C:\DataNsoftware\바탕자료\LAB\서울대\slcf_logo2.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42651" y="6462713"/>
            <a:ext cx="992716"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descr="C:\Users\jaewook\Pictures\logo_love.gi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01351" y="44450"/>
            <a:ext cx="1189567"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6022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8" name="사각형: 둥근 모서리 7">
            <a:extLst>
              <a:ext uri="{FF2B5EF4-FFF2-40B4-BE49-F238E27FC236}">
                <a16:creationId xmlns:a16="http://schemas.microsoft.com/office/drawing/2014/main" id="{C032D8E9-2085-4E88-B226-FF1E029550DE}"/>
              </a:ext>
            </a:extLst>
          </p:cNvPr>
          <p:cNvSpPr/>
          <p:nvPr userDrawn="1"/>
        </p:nvSpPr>
        <p:spPr>
          <a:xfrm>
            <a:off x="112491" y="122904"/>
            <a:ext cx="10641541" cy="1066800"/>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9" name="object 2">
            <a:extLst>
              <a:ext uri="{FF2B5EF4-FFF2-40B4-BE49-F238E27FC236}">
                <a16:creationId xmlns:a16="http://schemas.microsoft.com/office/drawing/2014/main" id="{4877AB7D-7B2C-41C4-929E-1D985AACCEB6}"/>
              </a:ext>
            </a:extLst>
          </p:cNvPr>
          <p:cNvSpPr/>
          <p:nvPr userDrawn="1"/>
        </p:nvSpPr>
        <p:spPr>
          <a:xfrm>
            <a:off x="10892" y="26866"/>
            <a:ext cx="4051300" cy="6822831"/>
          </a:xfrm>
          <a:custGeom>
            <a:avLst/>
            <a:gdLst/>
            <a:ahLst/>
            <a:cxnLst/>
            <a:rect l="l" t="t" r="r" b="b"/>
            <a:pathLst>
              <a:path w="4051300" h="6858000">
                <a:moveTo>
                  <a:pt x="0" y="6858000"/>
                </a:moveTo>
                <a:lnTo>
                  <a:pt x="4050791" y="6858000"/>
                </a:lnTo>
                <a:lnTo>
                  <a:pt x="4050791" y="0"/>
                </a:lnTo>
                <a:lnTo>
                  <a:pt x="0" y="0"/>
                </a:lnTo>
                <a:lnTo>
                  <a:pt x="0" y="6858000"/>
                </a:lnTo>
              </a:path>
            </a:pathLst>
          </a:custGeom>
          <a:solidFill>
            <a:schemeClr val="tx1"/>
          </a:solidFill>
          <a:effectLst>
            <a:outerShdw blurRad="50800" dist="38100" dir="2700000" algn="tl" rotWithShape="0">
              <a:prstClr val="black">
                <a:alpha val="40000"/>
              </a:prstClr>
            </a:outerShdw>
          </a:effectLst>
        </p:spPr>
        <p:txBody>
          <a:bodyPr wrap="square" lIns="0" tIns="0" rIns="0" bIns="0" rtlCol="0"/>
          <a:lstStyle/>
          <a:p>
            <a:endParaRPr dirty="0"/>
          </a:p>
        </p:txBody>
      </p:sp>
    </p:spTree>
    <p:extLst>
      <p:ext uri="{BB962C8B-B14F-4D97-AF65-F5344CB8AC3E}">
        <p14:creationId xmlns:p14="http://schemas.microsoft.com/office/powerpoint/2010/main" val="3103755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9640" y="2679831"/>
            <a:ext cx="10372416" cy="1231106"/>
          </a:xfrm>
          <a:solidFill>
            <a:schemeClr val="tx1"/>
          </a:solidFill>
        </p:spPr>
        <p:txBody>
          <a:bodyPr/>
          <a:lstStyle>
            <a:lvl1pPr algn="l">
              <a:defRPr sz="4400" b="1" cap="all"/>
            </a:lvl1pPr>
          </a:lstStyle>
          <a:p>
            <a:r>
              <a:rPr lang="ko-KR" altLang="en-US" dirty="0"/>
              <a:t>마스터 제목 스타일 편집</a:t>
            </a:r>
          </a:p>
        </p:txBody>
      </p:sp>
      <p:sp>
        <p:nvSpPr>
          <p:cNvPr id="3" name="Text Placeholder 2"/>
          <p:cNvSpPr>
            <a:spLocks noGrp="1"/>
          </p:cNvSpPr>
          <p:nvPr>
            <p:ph type="body" idx="1"/>
          </p:nvPr>
        </p:nvSpPr>
        <p:spPr>
          <a:xfrm>
            <a:off x="963247" y="3945241"/>
            <a:ext cx="10363200" cy="461665"/>
          </a:xfrm>
          <a:prstGeom prst="rect">
            <a:avLst/>
          </a:prstGeom>
        </p:spPr>
        <p:txBody>
          <a:bodyPr lIns="72000"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5" name="사각형: 둥근 모서리 4">
            <a:extLst>
              <a:ext uri="{FF2B5EF4-FFF2-40B4-BE49-F238E27FC236}">
                <a16:creationId xmlns:a16="http://schemas.microsoft.com/office/drawing/2014/main" id="{29138BD0-5A0E-436B-A34A-9FC328F23B19}"/>
              </a:ext>
            </a:extLst>
          </p:cNvPr>
          <p:cNvSpPr/>
          <p:nvPr userDrawn="1"/>
        </p:nvSpPr>
        <p:spPr>
          <a:xfrm>
            <a:off x="71671" y="44624"/>
            <a:ext cx="12032181" cy="1231106"/>
          </a:xfrm>
          <a:prstGeom prst="round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3311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0253F"/>
            </a:gs>
            <a:gs pos="100000">
              <a:schemeClr val="tx1"/>
            </a:gs>
          </a:gsLst>
          <a:lin ang="5400000" scaled="1"/>
        </a:gradFill>
        <a:effectLst/>
      </p:bgPr>
    </p:bg>
    <p:spTree>
      <p:nvGrpSpPr>
        <p:cNvPr id="1" name=""/>
        <p:cNvGrpSpPr/>
        <p:nvPr/>
      </p:nvGrpSpPr>
      <p:grpSpPr>
        <a:xfrm>
          <a:off x="0" y="0"/>
          <a:ext cx="0" cy="0"/>
          <a:chOff x="0" y="0"/>
          <a:chExt cx="0" cy="0"/>
        </a:xfrm>
      </p:grpSpPr>
      <p:sp>
        <p:nvSpPr>
          <p:cNvPr id="9" name="모서리가 둥근 직사각형 14">
            <a:extLst>
              <a:ext uri="{FF2B5EF4-FFF2-40B4-BE49-F238E27FC236}">
                <a16:creationId xmlns:a16="http://schemas.microsoft.com/office/drawing/2014/main" id="{E3DE6D31-4592-4DAF-9E6E-9D33B49497C5}"/>
              </a:ext>
            </a:extLst>
          </p:cNvPr>
          <p:cNvSpPr>
            <a:spLocks noChangeArrowheads="1"/>
          </p:cNvSpPr>
          <p:nvPr userDrawn="1"/>
        </p:nvSpPr>
        <p:spPr bwMode="auto">
          <a:xfrm>
            <a:off x="65617" y="44450"/>
            <a:ext cx="12048067" cy="6769100"/>
          </a:xfrm>
          <a:prstGeom prst="roundRect">
            <a:avLst>
              <a:gd name="adj" fmla="val 1060"/>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977900" eaLnBrk="0" hangingPunct="0">
              <a:defRPr sz="4800" b="1">
                <a:solidFill>
                  <a:schemeClr val="tx1"/>
                </a:solidFill>
                <a:latin typeface="Times New Roman" pitchFamily="18" charset="0"/>
                <a:ea typeface="굴림" pitchFamily="50" charset="-127"/>
              </a:defRPr>
            </a:lvl1pPr>
            <a:lvl2pPr marL="742950" indent="-285750" defTabSz="977900" eaLnBrk="0" hangingPunct="0">
              <a:defRPr sz="4800" b="1">
                <a:solidFill>
                  <a:schemeClr val="tx1"/>
                </a:solidFill>
                <a:latin typeface="Times New Roman" pitchFamily="18" charset="0"/>
                <a:ea typeface="굴림" pitchFamily="50" charset="-127"/>
              </a:defRPr>
            </a:lvl2pPr>
            <a:lvl3pPr marL="1143000" indent="-228600" defTabSz="977900" eaLnBrk="0" hangingPunct="0">
              <a:defRPr sz="4800" b="1">
                <a:solidFill>
                  <a:schemeClr val="tx1"/>
                </a:solidFill>
                <a:latin typeface="Times New Roman" pitchFamily="18" charset="0"/>
                <a:ea typeface="굴림" pitchFamily="50" charset="-127"/>
              </a:defRPr>
            </a:lvl3pPr>
            <a:lvl4pPr marL="1600200" indent="-228600" defTabSz="977900" eaLnBrk="0" hangingPunct="0">
              <a:defRPr sz="4800" b="1">
                <a:solidFill>
                  <a:schemeClr val="tx1"/>
                </a:solidFill>
                <a:latin typeface="Times New Roman" pitchFamily="18" charset="0"/>
                <a:ea typeface="굴림" pitchFamily="50" charset="-127"/>
              </a:defRPr>
            </a:lvl4pPr>
            <a:lvl5pPr marL="2057400" indent="-228600" defTabSz="977900" eaLnBrk="0" hangingPunct="0">
              <a:defRPr sz="4800" b="1">
                <a:solidFill>
                  <a:schemeClr val="tx1"/>
                </a:solidFill>
                <a:latin typeface="Times New Roman" pitchFamily="18" charset="0"/>
                <a:ea typeface="굴림" pitchFamily="50" charset="-127"/>
              </a:defRPr>
            </a:lvl5pPr>
            <a:lvl6pPr marL="2514600" indent="-228600" defTabSz="977900" eaLnBrk="0" fontAlgn="base" hangingPunct="0">
              <a:spcBef>
                <a:spcPct val="0"/>
              </a:spcBef>
              <a:spcAft>
                <a:spcPct val="0"/>
              </a:spcAft>
              <a:defRPr sz="4800" b="1">
                <a:solidFill>
                  <a:schemeClr val="tx1"/>
                </a:solidFill>
                <a:latin typeface="Times New Roman" pitchFamily="18" charset="0"/>
                <a:ea typeface="굴림" pitchFamily="50" charset="-127"/>
              </a:defRPr>
            </a:lvl6pPr>
            <a:lvl7pPr marL="2971800" indent="-228600" defTabSz="977900" eaLnBrk="0" fontAlgn="base" hangingPunct="0">
              <a:spcBef>
                <a:spcPct val="0"/>
              </a:spcBef>
              <a:spcAft>
                <a:spcPct val="0"/>
              </a:spcAft>
              <a:defRPr sz="4800" b="1">
                <a:solidFill>
                  <a:schemeClr val="tx1"/>
                </a:solidFill>
                <a:latin typeface="Times New Roman" pitchFamily="18" charset="0"/>
                <a:ea typeface="굴림" pitchFamily="50" charset="-127"/>
              </a:defRPr>
            </a:lvl7pPr>
            <a:lvl8pPr marL="3429000" indent="-228600" defTabSz="977900" eaLnBrk="0" fontAlgn="base" hangingPunct="0">
              <a:spcBef>
                <a:spcPct val="0"/>
              </a:spcBef>
              <a:spcAft>
                <a:spcPct val="0"/>
              </a:spcAft>
              <a:defRPr sz="4800" b="1">
                <a:solidFill>
                  <a:schemeClr val="tx1"/>
                </a:solidFill>
                <a:latin typeface="Times New Roman" pitchFamily="18" charset="0"/>
                <a:ea typeface="굴림" pitchFamily="50" charset="-127"/>
              </a:defRPr>
            </a:lvl8pPr>
            <a:lvl9pPr marL="3886200" indent="-228600" defTabSz="977900" eaLnBrk="0" fontAlgn="base" hangingPunct="0">
              <a:spcBef>
                <a:spcPct val="0"/>
              </a:spcBef>
              <a:spcAft>
                <a:spcPct val="0"/>
              </a:spcAft>
              <a:defRPr sz="4800" b="1">
                <a:solidFill>
                  <a:schemeClr val="tx1"/>
                </a:solidFill>
                <a:latin typeface="Times New Roman" pitchFamily="18" charset="0"/>
                <a:ea typeface="굴림" pitchFamily="50" charset="-127"/>
              </a:defRPr>
            </a:lvl9pPr>
          </a:lstStyle>
          <a:p>
            <a:pPr algn="ctr" eaLnBrk="1" hangingPunct="1">
              <a:defRPr/>
            </a:pPr>
            <a:endParaRPr lang="ko-KR" altLang="en-US" sz="1300" b="0">
              <a:latin typeface="맑은 고딕" pitchFamily="50" charset="-127"/>
              <a:ea typeface="맑은 고딕" pitchFamily="50" charset="-127"/>
            </a:endParaRPr>
          </a:p>
        </p:txBody>
      </p:sp>
      <p:sp>
        <p:nvSpPr>
          <p:cNvPr id="3" name="Holder 3"/>
          <p:cNvSpPr>
            <a:spLocks noGrp="1"/>
          </p:cNvSpPr>
          <p:nvPr>
            <p:ph type="body" idx="1"/>
          </p:nvPr>
        </p:nvSpPr>
        <p:spPr>
          <a:xfrm>
            <a:off x="535935" y="1130977"/>
            <a:ext cx="6466205" cy="2309287"/>
          </a:xfrm>
          <a:prstGeom prst="rect">
            <a:avLst/>
          </a:prstGeom>
        </p:spPr>
        <p:txBody>
          <a:bodyPr wrap="square" lIns="0" tIns="0" rIns="0" bIns="0">
            <a:spAutoFit/>
          </a:bodyPr>
          <a:lstStyle>
            <a:lvl1pPr>
              <a:defRPr sz="2800" b="0" i="0">
                <a:solidFill>
                  <a:srgbClr val="333399"/>
                </a:solidFill>
                <a:latin typeface="Calibri"/>
                <a:cs typeface="Calibri"/>
              </a:defRPr>
            </a:lvl1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dirty="0"/>
          </a:p>
        </p:txBody>
      </p:sp>
      <p:sp>
        <p:nvSpPr>
          <p:cNvPr id="11" name="Rectangle 190">
            <a:extLst>
              <a:ext uri="{FF2B5EF4-FFF2-40B4-BE49-F238E27FC236}">
                <a16:creationId xmlns:a16="http://schemas.microsoft.com/office/drawing/2014/main" id="{CE264FB3-4A36-4DE3-ABF6-B74C489A1A7F}"/>
              </a:ext>
            </a:extLst>
          </p:cNvPr>
          <p:cNvSpPr>
            <a:spLocks noChangeArrowheads="1"/>
          </p:cNvSpPr>
          <p:nvPr userDrawn="1">
            <p:custDataLst>
              <p:tags r:id="rId13"/>
            </p:custDataLst>
          </p:nvPr>
        </p:nvSpPr>
        <p:spPr bwMode="auto">
          <a:xfrm>
            <a:off x="4778970" y="6525344"/>
            <a:ext cx="2641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955675" eaLnBrk="0" hangingPunct="0">
              <a:defRPr sz="4800" b="1">
                <a:solidFill>
                  <a:schemeClr val="tx1"/>
                </a:solidFill>
                <a:latin typeface="Times New Roman" panose="02020603050405020304" pitchFamily="18" charset="0"/>
                <a:ea typeface="굴림" panose="020B0600000101010101" pitchFamily="50" charset="-127"/>
              </a:defRPr>
            </a:lvl1pPr>
            <a:lvl2pPr marL="742950" indent="-285750" defTabSz="955675" eaLnBrk="0" hangingPunct="0">
              <a:defRPr sz="4800" b="1">
                <a:solidFill>
                  <a:schemeClr val="tx1"/>
                </a:solidFill>
                <a:latin typeface="Times New Roman" panose="02020603050405020304" pitchFamily="18" charset="0"/>
                <a:ea typeface="굴림" panose="020B0600000101010101" pitchFamily="50" charset="-127"/>
              </a:defRPr>
            </a:lvl2pPr>
            <a:lvl3pPr marL="1143000" indent="-228600" defTabSz="955675" eaLnBrk="0" hangingPunct="0">
              <a:defRPr sz="4800" b="1">
                <a:solidFill>
                  <a:schemeClr val="tx1"/>
                </a:solidFill>
                <a:latin typeface="Times New Roman" panose="02020603050405020304" pitchFamily="18" charset="0"/>
                <a:ea typeface="굴림" panose="020B0600000101010101" pitchFamily="50" charset="-127"/>
              </a:defRPr>
            </a:lvl3pPr>
            <a:lvl4pPr marL="1600200" indent="-228600" defTabSz="955675" eaLnBrk="0" hangingPunct="0">
              <a:defRPr sz="4800" b="1">
                <a:solidFill>
                  <a:schemeClr val="tx1"/>
                </a:solidFill>
                <a:latin typeface="Times New Roman" panose="02020603050405020304" pitchFamily="18" charset="0"/>
                <a:ea typeface="굴림" panose="020B0600000101010101" pitchFamily="50" charset="-127"/>
              </a:defRPr>
            </a:lvl4pPr>
            <a:lvl5pPr marL="2057400" indent="-228600" defTabSz="955675" eaLnBrk="0" hangingPunct="0">
              <a:defRPr sz="4800" b="1">
                <a:solidFill>
                  <a:schemeClr val="tx1"/>
                </a:solidFill>
                <a:latin typeface="Times New Roman" panose="02020603050405020304" pitchFamily="18" charset="0"/>
                <a:ea typeface="굴림" panose="020B0600000101010101" pitchFamily="50" charset="-127"/>
              </a:defRPr>
            </a:lvl5pPr>
            <a:lvl6pPr marL="2514600" indent="-228600" defTabSz="955675" eaLnBrk="0" fontAlgn="base" hangingPunct="0">
              <a:spcBef>
                <a:spcPct val="0"/>
              </a:spcBef>
              <a:spcAft>
                <a:spcPct val="0"/>
              </a:spcAft>
              <a:defRPr sz="4800" b="1">
                <a:solidFill>
                  <a:schemeClr val="tx1"/>
                </a:solidFill>
                <a:latin typeface="Times New Roman" panose="02020603050405020304" pitchFamily="18" charset="0"/>
                <a:ea typeface="굴림" panose="020B0600000101010101" pitchFamily="50" charset="-127"/>
              </a:defRPr>
            </a:lvl6pPr>
            <a:lvl7pPr marL="2971800" indent="-228600" defTabSz="955675" eaLnBrk="0" fontAlgn="base" hangingPunct="0">
              <a:spcBef>
                <a:spcPct val="0"/>
              </a:spcBef>
              <a:spcAft>
                <a:spcPct val="0"/>
              </a:spcAft>
              <a:defRPr sz="4800" b="1">
                <a:solidFill>
                  <a:schemeClr val="tx1"/>
                </a:solidFill>
                <a:latin typeface="Times New Roman" panose="02020603050405020304" pitchFamily="18" charset="0"/>
                <a:ea typeface="굴림" panose="020B0600000101010101" pitchFamily="50" charset="-127"/>
              </a:defRPr>
            </a:lvl7pPr>
            <a:lvl8pPr marL="3429000" indent="-228600" defTabSz="955675" eaLnBrk="0" fontAlgn="base" hangingPunct="0">
              <a:spcBef>
                <a:spcPct val="0"/>
              </a:spcBef>
              <a:spcAft>
                <a:spcPct val="0"/>
              </a:spcAft>
              <a:defRPr sz="4800" b="1">
                <a:solidFill>
                  <a:schemeClr val="tx1"/>
                </a:solidFill>
                <a:latin typeface="Times New Roman" panose="02020603050405020304" pitchFamily="18" charset="0"/>
                <a:ea typeface="굴림" panose="020B0600000101010101" pitchFamily="50" charset="-127"/>
              </a:defRPr>
            </a:lvl8pPr>
            <a:lvl9pPr marL="3886200" indent="-228600" defTabSz="955675" eaLnBrk="0" fontAlgn="base" hangingPunct="0">
              <a:spcBef>
                <a:spcPct val="0"/>
              </a:spcBef>
              <a:spcAft>
                <a:spcPct val="0"/>
              </a:spcAft>
              <a:defRPr sz="4800" b="1">
                <a:solidFill>
                  <a:schemeClr val="tx1"/>
                </a:solidFill>
                <a:latin typeface="Times New Roman" panose="02020603050405020304" pitchFamily="18" charset="0"/>
                <a:ea typeface="굴림" panose="020B0600000101010101" pitchFamily="50" charset="-127"/>
              </a:defRPr>
            </a:lvl9pPr>
          </a:lstStyle>
          <a:p>
            <a:pPr algn="ctr" latinLnBrk="1">
              <a:defRPr/>
            </a:pPr>
            <a:r>
              <a:rPr lang="en-US" altLang="ko-KR" sz="1600" dirty="0">
                <a:solidFill>
                  <a:srgbClr val="10253F"/>
                </a:solidFill>
                <a:latin typeface="맑은 고딕" panose="020B0503020000020004" pitchFamily="50" charset="-127"/>
                <a:ea typeface="맑은 고딕" panose="020B0503020000020004" pitchFamily="50" charset="-127"/>
              </a:rPr>
              <a:t>&lt; </a:t>
            </a:r>
            <a:fld id="{862A8295-A8CF-4201-9BAD-C17D3C951308}" type="slidenum">
              <a:rPr lang="en-US" altLang="ko-KR" sz="1600" smtClean="0">
                <a:solidFill>
                  <a:srgbClr val="10253F"/>
                </a:solidFill>
                <a:latin typeface="맑은 고딕" panose="020B0503020000020004" pitchFamily="50" charset="-127"/>
                <a:ea typeface="맑은 고딕" panose="020B0503020000020004" pitchFamily="50" charset="-127"/>
              </a:rPr>
              <a:pPr algn="ctr" latinLnBrk="1">
                <a:defRPr/>
              </a:pPr>
              <a:t>‹#›</a:t>
            </a:fld>
            <a:r>
              <a:rPr lang="en-US" altLang="ko-KR" sz="1600" dirty="0">
                <a:solidFill>
                  <a:srgbClr val="10253F"/>
                </a:solidFill>
                <a:latin typeface="맑은 고딕" panose="020B0503020000020004" pitchFamily="50" charset="-127"/>
                <a:ea typeface="맑은 고딕" panose="020B0503020000020004" pitchFamily="50" charset="-127"/>
              </a:rPr>
              <a:t> &gt;</a:t>
            </a:r>
          </a:p>
        </p:txBody>
      </p:sp>
      <p:pic>
        <p:nvPicPr>
          <p:cNvPr id="13" name="Picture 12" descr="C:\DataNsoftware\바탕자료\LAB\서울대\slcf_logo2.jpg">
            <a:extLst>
              <a:ext uri="{FF2B5EF4-FFF2-40B4-BE49-F238E27FC236}">
                <a16:creationId xmlns:a16="http://schemas.microsoft.com/office/drawing/2014/main" id="{E46CBF8E-0F16-4068-B51C-C64EDC71C0AE}"/>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tretch>
            <a:fillRect/>
          </a:stretch>
        </p:blipFill>
        <p:spPr bwMode="auto">
          <a:xfrm>
            <a:off x="11295611" y="6431083"/>
            <a:ext cx="743989" cy="34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C:\Users\jaewook\Pictures\logo_love.gif">
            <a:extLst>
              <a:ext uri="{FF2B5EF4-FFF2-40B4-BE49-F238E27FC236}">
                <a16:creationId xmlns:a16="http://schemas.microsoft.com/office/drawing/2014/main" id="{F21C40E6-1F90-432A-9F42-DCB4253DC934}"/>
              </a:ext>
            </a:extLst>
          </p:cNvPr>
          <p:cNvPicPr>
            <a:picLocks noChangeAspect="1" noChangeArrowheads="1"/>
          </p:cNvPicPr>
          <p:nvPr userDrawn="1"/>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316" y="6451270"/>
            <a:ext cx="788670" cy="337185"/>
          </a:xfrm>
          <a:prstGeom prst="rect">
            <a:avLst/>
          </a:prstGeom>
          <a:noFill/>
          <a:ln>
            <a:noFill/>
          </a:ln>
        </p:spPr>
      </p:pic>
      <p:sp>
        <p:nvSpPr>
          <p:cNvPr id="15" name="사각형: 둥근 모서리 14">
            <a:extLst>
              <a:ext uri="{FF2B5EF4-FFF2-40B4-BE49-F238E27FC236}">
                <a16:creationId xmlns:a16="http://schemas.microsoft.com/office/drawing/2014/main" id="{D327289F-30CB-4ECF-8A9F-3A298EDA7B85}"/>
              </a:ext>
            </a:extLst>
          </p:cNvPr>
          <p:cNvSpPr/>
          <p:nvPr userDrawn="1"/>
        </p:nvSpPr>
        <p:spPr>
          <a:xfrm>
            <a:off x="119336" y="81938"/>
            <a:ext cx="11920264" cy="802541"/>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2" name="Holder 2"/>
          <p:cNvSpPr>
            <a:spLocks noGrp="1"/>
          </p:cNvSpPr>
          <p:nvPr>
            <p:ph type="title"/>
          </p:nvPr>
        </p:nvSpPr>
        <p:spPr>
          <a:xfrm>
            <a:off x="243840" y="141711"/>
            <a:ext cx="8595360" cy="695001"/>
          </a:xfrm>
          <a:prstGeom prst="rect">
            <a:avLst/>
          </a:prstGeom>
          <a:noFill/>
          <a:ln w="9525">
            <a:noFill/>
            <a:miter lim="800000"/>
            <a:headEnd/>
            <a:tailEnd/>
          </a:ln>
          <a:effectLst/>
        </p:spPr>
        <p:txBody>
          <a:bodyPr vert="horz" wrap="square" lIns="144000" tIns="0" rIns="0" bIns="0" numCol="1" anchor="ctr" anchorCtr="0" compatLnSpc="1">
            <a:prstTxWarp prst="textNoShape">
              <a:avLst/>
            </a:prstTxWarp>
            <a:noAutofit/>
          </a:bodyPr>
          <a:lstStyle/>
          <a:p>
            <a:pPr lvl="0" defTabSz="957263" rtl="0" eaLnBrk="0" fontAlgn="base" hangingPunct="0">
              <a:spcBef>
                <a:spcPct val="0"/>
              </a:spcBef>
              <a:spcAft>
                <a:spcPct val="0"/>
              </a:spcAft>
            </a:pPr>
            <a:endParaRPr dirty="0"/>
          </a:p>
        </p:txBody>
      </p:sp>
    </p:spTree>
    <p:extLst>
      <p:ext uri="{BB962C8B-B14F-4D97-AF65-F5344CB8AC3E}">
        <p14:creationId xmlns:p14="http://schemas.microsoft.com/office/powerpoint/2010/main" val="131528510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a:defRPr lang="en-US" altLang="zh-CN" sz="3600" b="1" baseline="0" dirty="0" smtClean="0">
          <a:solidFill>
            <a:prstClr val="white"/>
          </a:solidFill>
          <a:latin typeface="맑은 고딕" panose="020B0503020000020004" pitchFamily="50" charset="-127"/>
          <a:ea typeface="맑은 고딕" panose="020B0503020000020004" pitchFamily="50" charset="-127"/>
          <a:cs typeface="+mj-cs"/>
        </a:defRPr>
      </a:lvl1pPr>
    </p:titleStyle>
    <p:bodyStyle>
      <a:lvl1pPr marL="457200" indent="-457200">
        <a:lnSpc>
          <a:spcPct val="150000"/>
        </a:lnSpc>
        <a:buClr>
          <a:srgbClr val="FF0000"/>
        </a:buClr>
        <a:buFont typeface="Wingdings" panose="05000000000000000000" pitchFamily="2" charset="2"/>
        <a:buChar char="§"/>
        <a:defRPr sz="2400">
          <a:latin typeface="+mn-lt"/>
          <a:ea typeface="+mn-ea"/>
          <a:cs typeface="+mn-cs"/>
        </a:defRPr>
      </a:lvl1pPr>
      <a:lvl2pPr marL="742950" indent="-285750">
        <a:lnSpc>
          <a:spcPct val="150000"/>
        </a:lnSpc>
        <a:buClr>
          <a:srgbClr val="FFC000"/>
        </a:buClr>
        <a:buFont typeface="Wingdings" panose="05000000000000000000" pitchFamily="2" charset="2"/>
        <a:buChar char="§"/>
        <a:defRPr sz="2000">
          <a:latin typeface="+mn-lt"/>
          <a:ea typeface="+mn-ea"/>
          <a:cs typeface="+mn-cs"/>
        </a:defRPr>
      </a:lvl2pPr>
      <a:lvl3pPr marL="1200150" indent="-285750">
        <a:lnSpc>
          <a:spcPct val="150000"/>
        </a:lnSpc>
        <a:buFont typeface="Arial" panose="020B0604020202020204" pitchFamily="34" charset="0"/>
        <a:buChar char="•"/>
        <a:defRPr>
          <a:latin typeface="+mn-lt"/>
          <a:ea typeface="+mn-ea"/>
          <a:cs typeface="+mn-cs"/>
        </a:defRPr>
      </a:lvl3pPr>
      <a:lvl4pPr marL="1657350" indent="-285750">
        <a:lnSpc>
          <a:spcPct val="150000"/>
        </a:lnSpc>
        <a:buFont typeface="Arial" panose="020B0604020202020204" pitchFamily="34" charset="0"/>
        <a:buChar char="•"/>
        <a:defRPr sz="1600">
          <a:latin typeface="+mn-lt"/>
          <a:ea typeface="+mn-ea"/>
          <a:cs typeface="+mn-cs"/>
        </a:defRPr>
      </a:lvl4pPr>
      <a:lvl5pPr marL="2114550" indent="-285750">
        <a:lnSpc>
          <a:spcPct val="150000"/>
        </a:lnSpc>
        <a:buFont typeface="Arial" panose="020B0604020202020204" pitchFamily="34" charset="0"/>
        <a:buChar char="•"/>
        <a:defRPr sz="1600">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2">
                <a:lumMod val="50000"/>
              </a:schemeClr>
            </a:gs>
            <a:gs pos="100000">
              <a:schemeClr val="tx1"/>
            </a:gs>
          </a:gsLst>
          <a:lin ang="5400000" scaled="1"/>
          <a:tileRect/>
        </a:gra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84151" y="293688"/>
            <a:ext cx="11811000" cy="430212"/>
          </a:xfrm>
          <a:prstGeom prst="rect">
            <a:avLst/>
          </a:prstGeom>
          <a:solidFill>
            <a:schemeClr val="tx2">
              <a:lumMod val="50000"/>
            </a:schemeClr>
          </a:solidFill>
          <a:ln w="9525">
            <a:noFill/>
            <a:miter lim="800000"/>
            <a:headEnd/>
            <a:tailEnd/>
          </a:ln>
          <a:effectLst/>
        </p:spPr>
        <p:txBody>
          <a:bodyPr vert="horz" wrap="square" lIns="144000" tIns="0" rIns="0" bIns="0" numCol="1" anchor="ctr" anchorCtr="0" compatLnSpc="1">
            <a:prstTxWarp prst="textNoShape">
              <a:avLst/>
            </a:prstTxWarp>
            <a:noAutofit/>
          </a:bodyPr>
          <a:lstStyle/>
          <a:p>
            <a:pPr lvl="0"/>
            <a:r>
              <a:rPr lang="en-US" altLang="zh-CN" dirty="0"/>
              <a:t>Click to edit Master title style</a:t>
            </a:r>
          </a:p>
        </p:txBody>
      </p:sp>
      <p:sp>
        <p:nvSpPr>
          <p:cNvPr id="3075" name="Rectangle 3"/>
          <p:cNvSpPr>
            <a:spLocks noGrp="1" noChangeArrowheads="1"/>
          </p:cNvSpPr>
          <p:nvPr>
            <p:ph type="body" idx="1"/>
          </p:nvPr>
        </p:nvSpPr>
        <p:spPr bwMode="auto">
          <a:xfrm>
            <a:off x="315385" y="928688"/>
            <a:ext cx="11561233"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pSp>
        <p:nvGrpSpPr>
          <p:cNvPr id="3076" name="McK Slide Elements"/>
          <p:cNvGrpSpPr>
            <a:grpSpLocks/>
          </p:cNvGrpSpPr>
          <p:nvPr/>
        </p:nvGrpSpPr>
        <p:grpSpPr bwMode="auto">
          <a:xfrm>
            <a:off x="165100" y="542925"/>
            <a:ext cx="11726333" cy="6288088"/>
            <a:chOff x="77" y="335"/>
            <a:chExt cx="5429" cy="3882"/>
          </a:xfrm>
        </p:grpSpPr>
        <p:sp>
          <p:nvSpPr>
            <p:cNvPr id="3078" name="McK Measure" hidden="1"/>
            <p:cNvSpPr txBox="1">
              <a:spLocks noChangeArrowheads="1"/>
            </p:cNvSpPr>
            <p:nvPr userDrawn="1"/>
          </p:nvSpPr>
          <p:spPr bwMode="auto">
            <a:xfrm>
              <a:off x="77" y="335"/>
              <a:ext cx="5429"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57263">
                <a:defRPr>
                  <a:solidFill>
                    <a:schemeClr val="tx1"/>
                  </a:solidFill>
                  <a:latin typeface="맑은 고딕" panose="020B0503020000020004" pitchFamily="50" charset="-127"/>
                  <a:ea typeface="맑은 고딕" panose="020B0503020000020004" pitchFamily="50" charset="-127"/>
                </a:defRPr>
              </a:lvl1pPr>
              <a:lvl2pPr marL="742950" indent="-285750" defTabSz="957263">
                <a:defRPr>
                  <a:solidFill>
                    <a:schemeClr val="tx1"/>
                  </a:solidFill>
                  <a:latin typeface="맑은 고딕" panose="020B0503020000020004" pitchFamily="50" charset="-127"/>
                  <a:ea typeface="맑은 고딕" panose="020B0503020000020004" pitchFamily="50" charset="-127"/>
                </a:defRPr>
              </a:lvl2pPr>
              <a:lvl3pPr marL="1143000" indent="-228600" defTabSz="957263">
                <a:defRPr>
                  <a:solidFill>
                    <a:schemeClr val="tx1"/>
                  </a:solidFill>
                  <a:latin typeface="맑은 고딕" panose="020B0503020000020004" pitchFamily="50" charset="-127"/>
                  <a:ea typeface="맑은 고딕" panose="020B0503020000020004" pitchFamily="50" charset="-127"/>
                </a:defRPr>
              </a:lvl3pPr>
              <a:lvl4pPr marL="1600200" indent="-228600" defTabSz="957263">
                <a:defRPr>
                  <a:solidFill>
                    <a:schemeClr val="tx1"/>
                  </a:solidFill>
                  <a:latin typeface="맑은 고딕" panose="020B0503020000020004" pitchFamily="50" charset="-127"/>
                  <a:ea typeface="맑은 고딕" panose="020B0503020000020004" pitchFamily="50" charset="-127"/>
                </a:defRPr>
              </a:lvl4pPr>
              <a:lvl5pPr marL="2057400" indent="-228600" defTabSz="957263">
                <a:defRPr>
                  <a:solidFill>
                    <a:schemeClr val="tx1"/>
                  </a:solidFill>
                  <a:latin typeface="맑은 고딕" panose="020B0503020000020004" pitchFamily="50" charset="-127"/>
                  <a:ea typeface="맑은 고딕" panose="020B0503020000020004" pitchFamily="50" charset="-127"/>
                </a:defRPr>
              </a:lvl5pPr>
              <a:lvl6pPr marL="2514600" indent="-228600" defTabSz="957263"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6pPr>
              <a:lvl7pPr marL="2971800" indent="-228600" defTabSz="957263"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7pPr>
              <a:lvl8pPr marL="3429000" indent="-228600" defTabSz="957263"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8pPr>
              <a:lvl9pPr marL="3886200" indent="-228600" defTabSz="957263" fontAlgn="base">
                <a:spcBef>
                  <a:spcPct val="0"/>
                </a:spcBef>
                <a:spcAft>
                  <a:spcPct val="0"/>
                </a:spcAft>
                <a:defRPr>
                  <a:solidFill>
                    <a:schemeClr val="tx1"/>
                  </a:solidFill>
                  <a:latin typeface="맑은 고딕" panose="020B0503020000020004" pitchFamily="50" charset="-127"/>
                  <a:ea typeface="맑은 고딕" panose="020B0503020000020004" pitchFamily="50" charset="-127"/>
                </a:defRPr>
              </a:lvl9pPr>
            </a:lstStyle>
            <a:p>
              <a:pPr eaLnBrk="1" latinLnBrk="1" hangingPunct="1">
                <a:defRPr/>
              </a:pPr>
              <a:r>
                <a:rPr kumimoji="0" lang="en-US" altLang="zh-CN" sz="1700">
                  <a:solidFill>
                    <a:srgbClr val="000000"/>
                  </a:solidFill>
                </a:rPr>
                <a:t>Unit of measure</a:t>
              </a:r>
            </a:p>
          </p:txBody>
        </p:sp>
        <p:sp>
          <p:nvSpPr>
            <p:cNvPr id="3079" name="McK Footnote" hidden="1"/>
            <p:cNvSpPr txBox="1">
              <a:spLocks noChangeArrowheads="1"/>
            </p:cNvSpPr>
            <p:nvPr userDrawn="1"/>
          </p:nvSpPr>
          <p:spPr bwMode="auto">
            <a:xfrm>
              <a:off x="79" y="3841"/>
              <a:ext cx="5145"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marL="614363" indent="-614363" defTabSz="957263">
                <a:tabLst>
                  <a:tab pos="569913" algn="r"/>
                </a:tabLst>
                <a:defRPr>
                  <a:solidFill>
                    <a:schemeClr val="tx1"/>
                  </a:solidFill>
                  <a:latin typeface="맑은 고딕" panose="020B0503020000020004" pitchFamily="50" charset="-127"/>
                  <a:ea typeface="맑은 고딕" panose="020B0503020000020004" pitchFamily="50" charset="-127"/>
                </a:defRPr>
              </a:lvl1pPr>
              <a:lvl2pPr marL="742950" indent="-285750" defTabSz="957263">
                <a:tabLst>
                  <a:tab pos="569913" algn="r"/>
                </a:tabLst>
                <a:defRPr>
                  <a:solidFill>
                    <a:schemeClr val="tx1"/>
                  </a:solidFill>
                  <a:latin typeface="맑은 고딕" panose="020B0503020000020004" pitchFamily="50" charset="-127"/>
                  <a:ea typeface="맑은 고딕" panose="020B0503020000020004" pitchFamily="50" charset="-127"/>
                </a:defRPr>
              </a:lvl2pPr>
              <a:lvl3pPr marL="1143000" indent="-228600" defTabSz="957263">
                <a:tabLst>
                  <a:tab pos="569913" algn="r"/>
                </a:tabLst>
                <a:defRPr>
                  <a:solidFill>
                    <a:schemeClr val="tx1"/>
                  </a:solidFill>
                  <a:latin typeface="맑은 고딕" panose="020B0503020000020004" pitchFamily="50" charset="-127"/>
                  <a:ea typeface="맑은 고딕" panose="020B0503020000020004" pitchFamily="50" charset="-127"/>
                </a:defRPr>
              </a:lvl3pPr>
              <a:lvl4pPr marL="1600200" indent="-228600" defTabSz="957263">
                <a:tabLst>
                  <a:tab pos="569913" algn="r"/>
                </a:tabLst>
                <a:defRPr>
                  <a:solidFill>
                    <a:schemeClr val="tx1"/>
                  </a:solidFill>
                  <a:latin typeface="맑은 고딕" panose="020B0503020000020004" pitchFamily="50" charset="-127"/>
                  <a:ea typeface="맑은 고딕" panose="020B0503020000020004" pitchFamily="50" charset="-127"/>
                </a:defRPr>
              </a:lvl4pPr>
              <a:lvl5pPr marL="2057400" indent="-228600" defTabSz="957263">
                <a:tabLst>
                  <a:tab pos="569913" algn="r"/>
                </a:tabLst>
                <a:defRPr>
                  <a:solidFill>
                    <a:schemeClr val="tx1"/>
                  </a:solidFill>
                  <a:latin typeface="맑은 고딕" panose="020B0503020000020004" pitchFamily="50" charset="-127"/>
                  <a:ea typeface="맑은 고딕" panose="020B0503020000020004" pitchFamily="50" charset="-127"/>
                </a:defRPr>
              </a:lvl5pPr>
              <a:lvl6pPr marL="2514600" indent="-228600" defTabSz="957263" fontAlgn="base">
                <a:spcBef>
                  <a:spcPct val="0"/>
                </a:spcBef>
                <a:spcAft>
                  <a:spcPct val="0"/>
                </a:spcAft>
                <a:tabLst>
                  <a:tab pos="569913" algn="r"/>
                </a:tabLst>
                <a:defRPr>
                  <a:solidFill>
                    <a:schemeClr val="tx1"/>
                  </a:solidFill>
                  <a:latin typeface="맑은 고딕" panose="020B0503020000020004" pitchFamily="50" charset="-127"/>
                  <a:ea typeface="맑은 고딕" panose="020B0503020000020004" pitchFamily="50" charset="-127"/>
                </a:defRPr>
              </a:lvl6pPr>
              <a:lvl7pPr marL="2971800" indent="-228600" defTabSz="957263" fontAlgn="base">
                <a:spcBef>
                  <a:spcPct val="0"/>
                </a:spcBef>
                <a:spcAft>
                  <a:spcPct val="0"/>
                </a:spcAft>
                <a:tabLst>
                  <a:tab pos="569913" algn="r"/>
                </a:tabLst>
                <a:defRPr>
                  <a:solidFill>
                    <a:schemeClr val="tx1"/>
                  </a:solidFill>
                  <a:latin typeface="맑은 고딕" panose="020B0503020000020004" pitchFamily="50" charset="-127"/>
                  <a:ea typeface="맑은 고딕" panose="020B0503020000020004" pitchFamily="50" charset="-127"/>
                </a:defRPr>
              </a:lvl7pPr>
              <a:lvl8pPr marL="3429000" indent="-228600" defTabSz="957263" fontAlgn="base">
                <a:spcBef>
                  <a:spcPct val="0"/>
                </a:spcBef>
                <a:spcAft>
                  <a:spcPct val="0"/>
                </a:spcAft>
                <a:tabLst>
                  <a:tab pos="569913" algn="r"/>
                </a:tabLst>
                <a:defRPr>
                  <a:solidFill>
                    <a:schemeClr val="tx1"/>
                  </a:solidFill>
                  <a:latin typeface="맑은 고딕" panose="020B0503020000020004" pitchFamily="50" charset="-127"/>
                  <a:ea typeface="맑은 고딕" panose="020B0503020000020004" pitchFamily="50" charset="-127"/>
                </a:defRPr>
              </a:lvl8pPr>
              <a:lvl9pPr marL="3886200" indent="-228600" defTabSz="957263" fontAlgn="base">
                <a:spcBef>
                  <a:spcPct val="0"/>
                </a:spcBef>
                <a:spcAft>
                  <a:spcPct val="0"/>
                </a:spcAft>
                <a:tabLst>
                  <a:tab pos="569913" algn="r"/>
                </a:tabLst>
                <a:defRPr>
                  <a:solidFill>
                    <a:schemeClr val="tx1"/>
                  </a:solidFill>
                  <a:latin typeface="맑은 고딕" panose="020B0503020000020004" pitchFamily="50" charset="-127"/>
                  <a:ea typeface="맑은 고딕" panose="020B0503020000020004" pitchFamily="50" charset="-127"/>
                </a:defRPr>
              </a:lvl9pPr>
            </a:lstStyle>
            <a:p>
              <a:pPr eaLnBrk="1" latinLnBrk="1" hangingPunct="1">
                <a:defRPr/>
              </a:pPr>
              <a:r>
                <a:rPr kumimoji="0" lang="zh-CN" altLang="en-US">
                  <a:solidFill>
                    <a:srgbClr val="000000"/>
                  </a:solidFill>
                </a:rPr>
                <a:t>	*	</a:t>
              </a:r>
              <a:r>
                <a:rPr kumimoji="0" lang="en-US" altLang="zh-CN">
                  <a:solidFill>
                    <a:srgbClr val="000000"/>
                  </a:solidFill>
                </a:rPr>
                <a:t>Footnote</a:t>
              </a:r>
            </a:p>
            <a:p>
              <a:pPr eaLnBrk="1" latinLnBrk="1" hangingPunct="1">
                <a:spcBef>
                  <a:spcPct val="20000"/>
                </a:spcBef>
                <a:defRPr/>
              </a:pPr>
              <a:r>
                <a:rPr kumimoji="0" lang="en-US" altLang="zh-CN">
                  <a:solidFill>
                    <a:srgbClr val="000000"/>
                  </a:solidFill>
                </a:rPr>
                <a:t>Source:		Source</a:t>
              </a:r>
            </a:p>
          </p:txBody>
        </p:sp>
      </p:grpSp>
      <p:sp>
        <p:nvSpPr>
          <p:cNvPr id="3077" name="Rectangle 190"/>
          <p:cNvSpPr>
            <a:spLocks noChangeArrowheads="1"/>
          </p:cNvSpPr>
          <p:nvPr>
            <p:custDataLst>
              <p:tags r:id="rId4"/>
            </p:custDataLst>
          </p:nvPr>
        </p:nvSpPr>
        <p:spPr bwMode="auto">
          <a:xfrm>
            <a:off x="4779433" y="6545263"/>
            <a:ext cx="2641600"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955675">
              <a:defRPr kumimoji="1">
                <a:solidFill>
                  <a:schemeClr val="tx1"/>
                </a:solidFill>
                <a:latin typeface="맑은 고딕" panose="020B0503020000020004" pitchFamily="50" charset="-127"/>
                <a:ea typeface="굴림" panose="020B0600000101010101" pitchFamily="50" charset="-127"/>
              </a:defRPr>
            </a:lvl1pPr>
            <a:lvl2pPr marL="742950" indent="-285750" defTabSz="955675">
              <a:defRPr kumimoji="1">
                <a:solidFill>
                  <a:schemeClr val="tx1"/>
                </a:solidFill>
                <a:latin typeface="맑은 고딕" panose="020B0503020000020004" pitchFamily="50" charset="-127"/>
                <a:ea typeface="굴림" panose="020B0600000101010101" pitchFamily="50" charset="-127"/>
              </a:defRPr>
            </a:lvl2pPr>
            <a:lvl3pPr marL="1143000" indent="-228600" defTabSz="955675">
              <a:defRPr kumimoji="1">
                <a:solidFill>
                  <a:schemeClr val="tx1"/>
                </a:solidFill>
                <a:latin typeface="맑은 고딕" panose="020B0503020000020004" pitchFamily="50" charset="-127"/>
                <a:ea typeface="굴림" panose="020B0600000101010101" pitchFamily="50" charset="-127"/>
              </a:defRPr>
            </a:lvl3pPr>
            <a:lvl4pPr marL="1600200" indent="-228600" defTabSz="955675">
              <a:defRPr kumimoji="1">
                <a:solidFill>
                  <a:schemeClr val="tx1"/>
                </a:solidFill>
                <a:latin typeface="맑은 고딕" panose="020B0503020000020004" pitchFamily="50" charset="-127"/>
                <a:ea typeface="굴림" panose="020B0600000101010101" pitchFamily="50" charset="-127"/>
              </a:defRPr>
            </a:lvl4pPr>
            <a:lvl5pPr marL="2057400" indent="-228600" defTabSz="955675">
              <a:defRPr kumimoji="1">
                <a:solidFill>
                  <a:schemeClr val="tx1"/>
                </a:solidFill>
                <a:latin typeface="맑은 고딕" panose="020B0503020000020004" pitchFamily="50" charset="-127"/>
                <a:ea typeface="굴림" panose="020B0600000101010101" pitchFamily="50" charset="-127"/>
              </a:defRPr>
            </a:lvl5pPr>
            <a:lvl6pPr marL="2514600" indent="-228600" defTabSz="955675" eaLnBrk="0" fontAlgn="base" hangingPunct="0">
              <a:spcBef>
                <a:spcPct val="0"/>
              </a:spcBef>
              <a:spcAft>
                <a:spcPct val="0"/>
              </a:spcAft>
              <a:defRPr kumimoji="1">
                <a:solidFill>
                  <a:schemeClr val="tx1"/>
                </a:solidFill>
                <a:latin typeface="맑은 고딕" panose="020B0503020000020004" pitchFamily="50" charset="-127"/>
                <a:ea typeface="굴림" panose="020B0600000101010101" pitchFamily="50" charset="-127"/>
              </a:defRPr>
            </a:lvl6pPr>
            <a:lvl7pPr marL="2971800" indent="-228600" defTabSz="955675" eaLnBrk="0" fontAlgn="base" hangingPunct="0">
              <a:spcBef>
                <a:spcPct val="0"/>
              </a:spcBef>
              <a:spcAft>
                <a:spcPct val="0"/>
              </a:spcAft>
              <a:defRPr kumimoji="1">
                <a:solidFill>
                  <a:schemeClr val="tx1"/>
                </a:solidFill>
                <a:latin typeface="맑은 고딕" panose="020B0503020000020004" pitchFamily="50" charset="-127"/>
                <a:ea typeface="굴림" panose="020B0600000101010101" pitchFamily="50" charset="-127"/>
              </a:defRPr>
            </a:lvl7pPr>
            <a:lvl8pPr marL="3429000" indent="-228600" defTabSz="955675" eaLnBrk="0" fontAlgn="base" hangingPunct="0">
              <a:spcBef>
                <a:spcPct val="0"/>
              </a:spcBef>
              <a:spcAft>
                <a:spcPct val="0"/>
              </a:spcAft>
              <a:defRPr kumimoji="1">
                <a:solidFill>
                  <a:schemeClr val="tx1"/>
                </a:solidFill>
                <a:latin typeface="맑은 고딕" panose="020B0503020000020004" pitchFamily="50" charset="-127"/>
                <a:ea typeface="굴림" panose="020B0600000101010101" pitchFamily="50" charset="-127"/>
              </a:defRPr>
            </a:lvl8pPr>
            <a:lvl9pPr marL="3886200" indent="-228600" defTabSz="955675" eaLnBrk="0" fontAlgn="base" hangingPunct="0">
              <a:spcBef>
                <a:spcPct val="0"/>
              </a:spcBef>
              <a:spcAft>
                <a:spcPct val="0"/>
              </a:spcAft>
              <a:defRPr kumimoji="1">
                <a:solidFill>
                  <a:schemeClr val="tx1"/>
                </a:solidFill>
                <a:latin typeface="맑은 고딕" panose="020B0503020000020004" pitchFamily="50" charset="-127"/>
                <a:ea typeface="굴림" panose="020B0600000101010101" pitchFamily="50" charset="-127"/>
              </a:defRPr>
            </a:lvl9pPr>
          </a:lstStyle>
          <a:p>
            <a:pPr algn="ctr" latinLnBrk="1">
              <a:defRPr/>
            </a:pPr>
            <a:r>
              <a:rPr kumimoji="0" lang="en-US" altLang="ko-KR" sz="1100" b="1">
                <a:solidFill>
                  <a:srgbClr val="10253F"/>
                </a:solidFill>
                <a:ea typeface="맑은 고딕" panose="020B0503020000020004" pitchFamily="50" charset="-127"/>
              </a:rPr>
              <a:t>&lt; </a:t>
            </a:r>
            <a:fld id="{E9CEEDEF-D18B-4670-8D43-EAAABE28C086}" type="slidenum">
              <a:rPr kumimoji="0" lang="en-US" altLang="ko-KR" sz="1100" b="1" smtClean="0">
                <a:solidFill>
                  <a:srgbClr val="10253F"/>
                </a:solidFill>
                <a:ea typeface="맑은 고딕" panose="020B0503020000020004" pitchFamily="50" charset="-127"/>
              </a:rPr>
              <a:pPr algn="ctr" latinLnBrk="1">
                <a:defRPr/>
              </a:pPr>
              <a:t>‹#›</a:t>
            </a:fld>
            <a:r>
              <a:rPr kumimoji="0" lang="en-US" altLang="ko-KR" sz="1100" b="1">
                <a:solidFill>
                  <a:srgbClr val="10253F"/>
                </a:solidFill>
                <a:ea typeface="맑은 고딕" panose="020B0503020000020004" pitchFamily="50" charset="-127"/>
              </a:rPr>
              <a:t> &gt;</a:t>
            </a:r>
          </a:p>
        </p:txBody>
      </p:sp>
    </p:spTree>
  </p:cSld>
  <p:clrMap bg1="lt1" tx1="dk1" bg2="lt2" tx2="dk2" accent1="accent1" accent2="accent2" accent3="accent3" accent4="accent4" accent5="accent5" accent6="accent6" hlink="hlink" folHlink="folHlink"/>
  <p:sldLayoutIdLst>
    <p:sldLayoutId id="2147483716" r:id="rId1"/>
    <p:sldLayoutId id="2147483719" r:id="rId2"/>
  </p:sldLayoutIdLst>
  <p:txStyles>
    <p:titleStyle>
      <a:lvl1pPr algn="l" defTabSz="957263" rtl="0" eaLnBrk="0" fontAlgn="base" hangingPunct="0">
        <a:spcBef>
          <a:spcPct val="0"/>
        </a:spcBef>
        <a:spcAft>
          <a:spcPct val="0"/>
        </a:spcAft>
        <a:defRPr sz="2100" b="1">
          <a:solidFill>
            <a:schemeClr val="bg1"/>
          </a:solidFill>
          <a:latin typeface="+mn-ea"/>
          <a:ea typeface="+mn-ea"/>
          <a:cs typeface="+mj-cs"/>
        </a:defRPr>
      </a:lvl1pPr>
      <a:lvl2pPr algn="l" defTabSz="957263" rtl="0" eaLnBrk="0" fontAlgn="base" hangingPunct="0">
        <a:spcBef>
          <a:spcPct val="0"/>
        </a:spcBef>
        <a:spcAft>
          <a:spcPct val="0"/>
        </a:spcAft>
        <a:defRPr sz="2100" b="1">
          <a:solidFill>
            <a:schemeClr val="bg1"/>
          </a:solidFill>
          <a:latin typeface="맑은 고딕" pitchFamily="50" charset="-127"/>
          <a:ea typeface="맑은 고딕" pitchFamily="50" charset="-127"/>
        </a:defRPr>
      </a:lvl2pPr>
      <a:lvl3pPr algn="l" defTabSz="957263" rtl="0" eaLnBrk="0" fontAlgn="base" hangingPunct="0">
        <a:spcBef>
          <a:spcPct val="0"/>
        </a:spcBef>
        <a:spcAft>
          <a:spcPct val="0"/>
        </a:spcAft>
        <a:defRPr sz="2100" b="1">
          <a:solidFill>
            <a:schemeClr val="bg1"/>
          </a:solidFill>
          <a:latin typeface="맑은 고딕" pitchFamily="50" charset="-127"/>
          <a:ea typeface="맑은 고딕" pitchFamily="50" charset="-127"/>
        </a:defRPr>
      </a:lvl3pPr>
      <a:lvl4pPr algn="l" defTabSz="957263" rtl="0" eaLnBrk="0" fontAlgn="base" hangingPunct="0">
        <a:spcBef>
          <a:spcPct val="0"/>
        </a:spcBef>
        <a:spcAft>
          <a:spcPct val="0"/>
        </a:spcAft>
        <a:defRPr sz="2100" b="1">
          <a:solidFill>
            <a:schemeClr val="bg1"/>
          </a:solidFill>
          <a:latin typeface="맑은 고딕" pitchFamily="50" charset="-127"/>
          <a:ea typeface="맑은 고딕" pitchFamily="50" charset="-127"/>
        </a:defRPr>
      </a:lvl4pPr>
      <a:lvl5pPr algn="l" defTabSz="957263" rtl="0" eaLnBrk="0" fontAlgn="base" hangingPunct="0">
        <a:spcBef>
          <a:spcPct val="0"/>
        </a:spcBef>
        <a:spcAft>
          <a:spcPct val="0"/>
        </a:spcAft>
        <a:defRPr sz="2100" b="1">
          <a:solidFill>
            <a:schemeClr val="bg1"/>
          </a:solidFill>
          <a:latin typeface="맑은 고딕" pitchFamily="50" charset="-127"/>
          <a:ea typeface="맑은 고딕" pitchFamily="50" charset="-127"/>
        </a:defRPr>
      </a:lvl5pPr>
      <a:lvl6pPr marL="457200" algn="l" defTabSz="957263" rtl="0" fontAlgn="base">
        <a:spcBef>
          <a:spcPct val="0"/>
        </a:spcBef>
        <a:spcAft>
          <a:spcPct val="0"/>
        </a:spcAft>
        <a:defRPr sz="2100" b="1">
          <a:solidFill>
            <a:schemeClr val="tx2"/>
          </a:solidFill>
          <a:latin typeface="맑은 고딕" pitchFamily="50" charset="-127"/>
          <a:ea typeface="맑은 고딕" pitchFamily="50" charset="-127"/>
        </a:defRPr>
      </a:lvl6pPr>
      <a:lvl7pPr marL="914400" algn="l" defTabSz="957263" rtl="0" fontAlgn="base">
        <a:spcBef>
          <a:spcPct val="0"/>
        </a:spcBef>
        <a:spcAft>
          <a:spcPct val="0"/>
        </a:spcAft>
        <a:defRPr sz="2100" b="1">
          <a:solidFill>
            <a:schemeClr val="tx2"/>
          </a:solidFill>
          <a:latin typeface="맑은 고딕" pitchFamily="50" charset="-127"/>
          <a:ea typeface="맑은 고딕" pitchFamily="50" charset="-127"/>
        </a:defRPr>
      </a:lvl7pPr>
      <a:lvl8pPr marL="1371600" algn="l" defTabSz="957263" rtl="0" fontAlgn="base">
        <a:spcBef>
          <a:spcPct val="0"/>
        </a:spcBef>
        <a:spcAft>
          <a:spcPct val="0"/>
        </a:spcAft>
        <a:defRPr sz="2100" b="1">
          <a:solidFill>
            <a:schemeClr val="tx2"/>
          </a:solidFill>
          <a:latin typeface="맑은 고딕" pitchFamily="50" charset="-127"/>
          <a:ea typeface="맑은 고딕" pitchFamily="50" charset="-127"/>
        </a:defRPr>
      </a:lvl8pPr>
      <a:lvl9pPr marL="1828800" algn="l" defTabSz="957263" rtl="0" fontAlgn="base">
        <a:spcBef>
          <a:spcPct val="0"/>
        </a:spcBef>
        <a:spcAft>
          <a:spcPct val="0"/>
        </a:spcAft>
        <a:defRPr sz="2100" b="1">
          <a:solidFill>
            <a:schemeClr val="tx2"/>
          </a:solidFill>
          <a:latin typeface="맑은 고딕" pitchFamily="50" charset="-127"/>
          <a:ea typeface="맑은 고딕" pitchFamily="50" charset="-127"/>
        </a:defRPr>
      </a:lvl9pPr>
    </p:titleStyle>
    <p:bodyStyle>
      <a:lvl1pPr marL="342900" indent="-342900" algn="l" defTabSz="957263" rtl="0" eaLnBrk="0" fontAlgn="base" hangingPunct="0">
        <a:spcBef>
          <a:spcPct val="0"/>
        </a:spcBef>
        <a:spcAft>
          <a:spcPct val="0"/>
        </a:spcAft>
        <a:buSzPct val="120000"/>
        <a:defRPr sz="1500">
          <a:solidFill>
            <a:schemeClr val="bg1"/>
          </a:solidFill>
          <a:latin typeface="+mn-ea"/>
          <a:ea typeface="+mn-ea"/>
          <a:cs typeface="+mn-cs"/>
        </a:defRPr>
      </a:lvl1pPr>
      <a:lvl2pPr marL="153988" indent="-152400" algn="l" defTabSz="957263" rtl="0" eaLnBrk="0" fontAlgn="base" hangingPunct="0">
        <a:spcBef>
          <a:spcPct val="0"/>
        </a:spcBef>
        <a:spcAft>
          <a:spcPct val="0"/>
        </a:spcAft>
        <a:buSzPct val="120000"/>
        <a:buChar char="•"/>
        <a:defRPr sz="1500">
          <a:solidFill>
            <a:schemeClr val="bg1"/>
          </a:solidFill>
          <a:latin typeface="+mn-ea"/>
          <a:ea typeface="+mn-ea"/>
        </a:defRPr>
      </a:lvl2pPr>
      <a:lvl3pPr marL="315913" indent="-160338" algn="l" defTabSz="957263" rtl="0" eaLnBrk="0" fontAlgn="base" hangingPunct="0">
        <a:spcBef>
          <a:spcPct val="0"/>
        </a:spcBef>
        <a:spcAft>
          <a:spcPct val="0"/>
        </a:spcAft>
        <a:buChar char="–"/>
        <a:defRPr sz="1500">
          <a:solidFill>
            <a:schemeClr val="bg1"/>
          </a:solidFill>
          <a:latin typeface="+mn-ea"/>
          <a:ea typeface="+mn-ea"/>
        </a:defRPr>
      </a:lvl3pPr>
      <a:lvl4pPr marL="461963" indent="-144463" algn="l" defTabSz="957263" rtl="0" eaLnBrk="0" fontAlgn="base" hangingPunct="0">
        <a:spcBef>
          <a:spcPct val="0"/>
        </a:spcBef>
        <a:spcAft>
          <a:spcPct val="0"/>
        </a:spcAft>
        <a:buSzPct val="89000"/>
        <a:buChar char="•"/>
        <a:defRPr sz="1500">
          <a:solidFill>
            <a:schemeClr val="bg1"/>
          </a:solidFill>
          <a:latin typeface="+mn-ea"/>
          <a:ea typeface="+mn-ea"/>
        </a:defRPr>
      </a:lvl4pPr>
      <a:lvl5pPr marL="622300" indent="-158750" algn="l" defTabSz="957263" rtl="0" eaLnBrk="0" fontAlgn="base" hangingPunct="0">
        <a:spcBef>
          <a:spcPct val="0"/>
        </a:spcBef>
        <a:spcAft>
          <a:spcPct val="0"/>
        </a:spcAft>
        <a:buSzPct val="75000"/>
        <a:buChar char="–"/>
        <a:defRPr sz="1500">
          <a:solidFill>
            <a:schemeClr val="bg1"/>
          </a:solidFill>
          <a:latin typeface="+mn-ea"/>
          <a:ea typeface="+mn-ea"/>
        </a:defRPr>
      </a:lvl5pPr>
      <a:lvl6pPr marL="1079500" indent="-158750" algn="l" defTabSz="957263" rtl="0" fontAlgn="base">
        <a:spcBef>
          <a:spcPct val="0"/>
        </a:spcBef>
        <a:spcAft>
          <a:spcPct val="0"/>
        </a:spcAft>
        <a:buSzPct val="75000"/>
        <a:buChar char="–"/>
        <a:defRPr sz="1500">
          <a:solidFill>
            <a:schemeClr val="tx1"/>
          </a:solidFill>
          <a:latin typeface="+mn-lt"/>
          <a:ea typeface="+mn-ea"/>
        </a:defRPr>
      </a:lvl6pPr>
      <a:lvl7pPr marL="1536700" indent="-158750" algn="l" defTabSz="957263" rtl="0" fontAlgn="base">
        <a:spcBef>
          <a:spcPct val="0"/>
        </a:spcBef>
        <a:spcAft>
          <a:spcPct val="0"/>
        </a:spcAft>
        <a:buSzPct val="75000"/>
        <a:buChar char="–"/>
        <a:defRPr sz="1500">
          <a:solidFill>
            <a:schemeClr val="tx1"/>
          </a:solidFill>
          <a:latin typeface="+mn-lt"/>
          <a:ea typeface="+mn-ea"/>
        </a:defRPr>
      </a:lvl7pPr>
      <a:lvl8pPr marL="1993900" indent="-158750" algn="l" defTabSz="957263" rtl="0" fontAlgn="base">
        <a:spcBef>
          <a:spcPct val="0"/>
        </a:spcBef>
        <a:spcAft>
          <a:spcPct val="0"/>
        </a:spcAft>
        <a:buSzPct val="75000"/>
        <a:buChar char="–"/>
        <a:defRPr sz="1500">
          <a:solidFill>
            <a:schemeClr val="tx1"/>
          </a:solidFill>
          <a:latin typeface="+mn-lt"/>
          <a:ea typeface="+mn-ea"/>
        </a:defRPr>
      </a:lvl8pPr>
      <a:lvl9pPr marL="2451100" indent="-158750" algn="l" defTabSz="957263" rtl="0" fontAlgn="base">
        <a:spcBef>
          <a:spcPct val="0"/>
        </a:spcBef>
        <a:spcAft>
          <a:spcPct val="0"/>
        </a:spcAft>
        <a:buSzPct val="75000"/>
        <a:buChar char="–"/>
        <a:defRPr sz="15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ko.wikipedia.org/wiki/%EC%A0%9C%ED%94%84%EB%A6%AC_%ED%9E%8C%ED%84%B4" TargetMode="External"/><Relationship Id="rId2" Type="http://schemas.openxmlformats.org/officeDocument/2006/relationships/hyperlink" Target="https://ko.wikipedia.org/wiki/%EC%9A%94%EC%8A%88%EC%95%84_%EB%B2%A4%EC%A7%80%EC%98%A4"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ko.wikipedia.org/wiki/%EC%8B%AC%EC%B8%B5_%ED%95%99%EC%8A%B5" TargetMode="External"/><Relationship Id="rId4" Type="http://schemas.openxmlformats.org/officeDocument/2006/relationships/hyperlink" Target="https://en.wikipedia.org/wiki/Yann_LeCu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ytorch.or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ytorch.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pytorch/pytorch" TargetMode="External"/><Relationship Id="rId2" Type="http://schemas.openxmlformats.org/officeDocument/2006/relationships/hyperlink" Target="https://pytorch.org/" TargetMode="External"/><Relationship Id="rId1" Type="http://schemas.openxmlformats.org/officeDocument/2006/relationships/slideLayout" Target="../slideLayouts/slideLayout2.xml"/><Relationship Id="rId5" Type="http://schemas.openxmlformats.org/officeDocument/2006/relationships/hyperlink" Target="https://www.facebook.com/groups/PyTorchKR/" TargetMode="External"/><Relationship Id="rId4" Type="http://schemas.openxmlformats.org/officeDocument/2006/relationships/hyperlink" Target="https://pytorch.kr/"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miro.medium.com/max/2400/1*DNpNE0pK-S0VlsbVg6XrDA.png"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4217377" y="3962402"/>
            <a:ext cx="5130312" cy="523220"/>
          </a:xfrm>
        </p:spPr>
        <p:txBody>
          <a:bodyPr/>
          <a:lstStyle/>
          <a:p>
            <a:r>
              <a:rPr lang="ko-KR" altLang="en-US" sz="2000" dirty="0"/>
              <a:t>서울대학교</a:t>
            </a:r>
            <a:r>
              <a:rPr lang="en-US" altLang="ko-KR" sz="2000" dirty="0"/>
              <a:t> </a:t>
            </a:r>
            <a:r>
              <a:rPr lang="ko-KR" altLang="en-US" sz="2000" dirty="0"/>
              <a:t>산업공학과</a:t>
            </a:r>
            <a:endParaRPr lang="en-US" altLang="ko-KR" sz="2000" dirty="0"/>
          </a:p>
          <a:p>
            <a:r>
              <a:rPr lang="ko-KR" altLang="en-US" sz="1400" dirty="0" err="1"/>
              <a:t>계산금융</a:t>
            </a:r>
            <a:r>
              <a:rPr lang="ko-KR" altLang="en-US" sz="1400" dirty="0"/>
              <a:t> 및 </a:t>
            </a:r>
            <a:r>
              <a:rPr lang="ko-KR" altLang="en-US" sz="1400" dirty="0" err="1"/>
              <a:t>통계학습</a:t>
            </a:r>
            <a:r>
              <a:rPr lang="ko-KR" altLang="en-US" sz="1400" dirty="0"/>
              <a:t> 연구실 </a:t>
            </a:r>
            <a:endParaRPr lang="en-US" altLang="ko-KR" sz="1400" dirty="0"/>
          </a:p>
        </p:txBody>
      </p:sp>
      <p:sp>
        <p:nvSpPr>
          <p:cNvPr id="2" name="제목 1"/>
          <p:cNvSpPr>
            <a:spLocks noGrp="1"/>
          </p:cNvSpPr>
          <p:nvPr>
            <p:ph type="ctrTitle" idx="4294967295"/>
          </p:nvPr>
        </p:nvSpPr>
        <p:spPr>
          <a:xfrm>
            <a:off x="3287688" y="1844824"/>
            <a:ext cx="7488832" cy="1500188"/>
          </a:xfrm>
          <a:noFill/>
        </p:spPr>
        <p:txBody>
          <a:bodyPr/>
          <a:lstStyle/>
          <a:p>
            <a:pPr>
              <a:defRPr/>
            </a:pPr>
            <a:r>
              <a:rPr lang="en-US" altLang="ko-KR" sz="4400" dirty="0" err="1"/>
              <a:t>PyTorch</a:t>
            </a:r>
            <a:r>
              <a:rPr lang="en-US" altLang="ko-KR" sz="4400" dirty="0"/>
              <a:t> </a:t>
            </a:r>
          </a:p>
        </p:txBody>
      </p:sp>
      <p:sp>
        <p:nvSpPr>
          <p:cNvPr id="4" name="Rectangle 20"/>
          <p:cNvSpPr>
            <a:spLocks noChangeArrowheads="1"/>
          </p:cNvSpPr>
          <p:nvPr/>
        </p:nvSpPr>
        <p:spPr bwMode="auto">
          <a:xfrm>
            <a:off x="3843714" y="5181616"/>
            <a:ext cx="5466996" cy="184666"/>
          </a:xfrm>
          <a:prstGeom prst="rect">
            <a:avLst/>
          </a:prstGeom>
          <a:noFill/>
          <a:ln w="12700">
            <a:noFill/>
            <a:miter lim="800000"/>
            <a:headEnd/>
            <a:tailEnd/>
          </a:ln>
        </p:spPr>
        <p:txBody>
          <a:bodyPr wrap="square" lIns="0" tIns="0" rIns="0" bIns="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defTabSz="957263" eaLnBrk="0" latinLnBrk="0" hangingPunct="0">
              <a:spcBef>
                <a:spcPct val="50000"/>
              </a:spcBef>
            </a:pPr>
            <a:r>
              <a:rPr lang="en-US" altLang="ko-KR" sz="1200" dirty="0">
                <a:solidFill>
                  <a:schemeClr val="bg1">
                    <a:lumMod val="65000"/>
                  </a:schemeClr>
                </a:solidFill>
              </a:rPr>
              <a:t>This document is confidential and is intended solely for the use</a:t>
            </a:r>
          </a:p>
        </p:txBody>
      </p:sp>
      <p:sp>
        <p:nvSpPr>
          <p:cNvPr id="5" name="Rectangle 17"/>
          <p:cNvSpPr>
            <a:spLocks noChangeArrowheads="1"/>
          </p:cNvSpPr>
          <p:nvPr/>
        </p:nvSpPr>
        <p:spPr bwMode="auto">
          <a:xfrm>
            <a:off x="3024167" y="1738552"/>
            <a:ext cx="108000" cy="1872000"/>
          </a:xfrm>
          <a:prstGeom prst="rect">
            <a:avLst/>
          </a:prstGeom>
          <a:gradFill rotWithShape="1">
            <a:gsLst>
              <a:gs pos="0">
                <a:schemeClr val="tx2"/>
              </a:gs>
              <a:gs pos="100000">
                <a:schemeClr val="accent1">
                  <a:lumMod val="20000"/>
                  <a:lumOff val="80000"/>
                </a:schemeClr>
              </a:gs>
            </a:gsLst>
            <a:lin ang="5400000" scaled="1"/>
          </a:gradFill>
          <a:ln w="9525" algn="ctr">
            <a:noFill/>
            <a:miter lim="800000"/>
            <a:headEnd/>
            <a:tailEnd/>
          </a:ln>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pPr>
            <a:endParaRPr lang="ko-KR" altLang="en-US" sz="1300">
              <a:solidFill>
                <a:srgbClr val="000000"/>
              </a:solidFill>
            </a:endParaRPr>
          </a:p>
        </p:txBody>
      </p:sp>
    </p:spTree>
    <p:extLst>
      <p:ext uri="{BB962C8B-B14F-4D97-AF65-F5344CB8AC3E}">
        <p14:creationId xmlns:p14="http://schemas.microsoft.com/office/powerpoint/2010/main" val="1003737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r>
              <a:rPr lang="en-US" altLang="ko-KR" dirty="0"/>
              <a:t> vs </a:t>
            </a:r>
            <a:r>
              <a:rPr lang="en-US" altLang="ko-KR" dirty="0" err="1"/>
              <a:t>Tensorflow</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1508105"/>
          </a:xfrm>
        </p:spPr>
        <p:txBody>
          <a:bodyPr/>
          <a:lstStyle/>
          <a:p>
            <a:r>
              <a:rPr lang="en-US" dirty="0" err="1"/>
              <a:t>Pytorc</a:t>
            </a:r>
            <a:r>
              <a:rPr lang="en-US" altLang="ko-KR" dirty="0" err="1"/>
              <a:t>h</a:t>
            </a:r>
            <a:r>
              <a:rPr lang="ko-KR" altLang="en-US" dirty="0"/>
              <a:t>이 사용하기 편한 언어다</a:t>
            </a:r>
            <a:r>
              <a:rPr lang="en-US" altLang="ko-KR" dirty="0"/>
              <a:t>!</a:t>
            </a:r>
            <a:endParaRPr lang="en-US" dirty="0"/>
          </a:p>
          <a:p>
            <a:pPr lvl="1"/>
            <a:r>
              <a:rPr lang="en-US" dirty="0" err="1"/>
              <a:t>직장에서는</a:t>
            </a:r>
            <a:r>
              <a:rPr lang="en-US" dirty="0"/>
              <a:t> </a:t>
            </a:r>
            <a:r>
              <a:rPr lang="en-US" dirty="0" err="1"/>
              <a:t>Tensorflow</a:t>
            </a:r>
            <a:r>
              <a:rPr lang="en-US" dirty="0"/>
              <a:t> (</a:t>
            </a:r>
            <a:r>
              <a:rPr lang="en-US" dirty="0" err="1"/>
              <a:t>이미</a:t>
            </a:r>
            <a:r>
              <a:rPr lang="en-US" dirty="0"/>
              <a:t> </a:t>
            </a:r>
            <a:r>
              <a:rPr lang="en-US" dirty="0" err="1"/>
              <a:t>배포된</a:t>
            </a:r>
            <a:r>
              <a:rPr lang="en-US" dirty="0"/>
              <a:t> </a:t>
            </a:r>
            <a:r>
              <a:rPr lang="en-US" dirty="0" err="1"/>
              <a:t>시스템이</a:t>
            </a:r>
            <a:r>
              <a:rPr lang="en-US" dirty="0"/>
              <a:t> </a:t>
            </a:r>
            <a:r>
              <a:rPr lang="en-US" dirty="0" err="1"/>
              <a:t>Tensorflow</a:t>
            </a:r>
            <a:r>
              <a:rPr lang="en-US" dirty="0"/>
              <a:t> </a:t>
            </a:r>
            <a:r>
              <a:rPr lang="en-US" dirty="0" err="1"/>
              <a:t>기반</a:t>
            </a:r>
            <a:r>
              <a:rPr lang="en-US" altLang="ko-KR" dirty="0"/>
              <a:t>)</a:t>
            </a:r>
          </a:p>
          <a:p>
            <a:pPr lvl="1"/>
            <a:r>
              <a:rPr lang="en-US" dirty="0" err="1"/>
              <a:t>혼자</a:t>
            </a:r>
            <a:r>
              <a:rPr lang="en-US" dirty="0"/>
              <a:t> </a:t>
            </a:r>
            <a:r>
              <a:rPr lang="en-US" dirty="0" err="1"/>
              <a:t>할</a:t>
            </a:r>
            <a:r>
              <a:rPr lang="en-US" dirty="0"/>
              <a:t> </a:t>
            </a:r>
            <a:r>
              <a:rPr lang="en-US" dirty="0" err="1"/>
              <a:t>때는</a:t>
            </a:r>
            <a:r>
              <a:rPr lang="en-US" dirty="0"/>
              <a:t> </a:t>
            </a:r>
            <a:r>
              <a:rPr lang="en-US" dirty="0" err="1"/>
              <a:t>Pytorch</a:t>
            </a:r>
            <a:r>
              <a:rPr lang="en-US" dirty="0"/>
              <a:t> </a:t>
            </a:r>
            <a:r>
              <a:rPr lang="en-US" altLang="ko-KR" dirty="0"/>
              <a:t>(</a:t>
            </a:r>
            <a:r>
              <a:rPr lang="en-US" altLang="ko-Kore-KR" dirty="0" err="1"/>
              <a:t>Backtest는</a:t>
            </a:r>
            <a:r>
              <a:rPr lang="en-US" altLang="ko-Kore-KR" dirty="0"/>
              <a:t> </a:t>
            </a:r>
            <a:r>
              <a:rPr lang="ko-Kore-KR" altLang="en-US" dirty="0"/>
              <a:t>편한 언어로</a:t>
            </a:r>
            <a:r>
              <a:rPr lang="en-US" altLang="ko-Kore-KR" dirty="0"/>
              <a:t>)</a:t>
            </a:r>
            <a:endParaRPr lang="en-KR" dirty="0"/>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7" name="그림 6">
            <a:extLst>
              <a:ext uri="{FF2B5EF4-FFF2-40B4-BE49-F238E27FC236}">
                <a16:creationId xmlns:a16="http://schemas.microsoft.com/office/drawing/2014/main" id="{CBAE86C6-74ED-7343-BDF7-B3D38C1B3CD6}"/>
              </a:ext>
            </a:extLst>
          </p:cNvPr>
          <p:cNvPicPr>
            <a:picLocks noChangeAspect="1"/>
          </p:cNvPicPr>
          <p:nvPr/>
        </p:nvPicPr>
        <p:blipFill>
          <a:blip r:embed="rId2"/>
          <a:stretch>
            <a:fillRect/>
          </a:stretch>
        </p:blipFill>
        <p:spPr>
          <a:xfrm>
            <a:off x="839416" y="2708920"/>
            <a:ext cx="9466700" cy="3470518"/>
          </a:xfrm>
          <a:prstGeom prst="rect">
            <a:avLst/>
          </a:prstGeom>
        </p:spPr>
      </p:pic>
    </p:spTree>
    <p:extLst>
      <p:ext uri="{BB962C8B-B14F-4D97-AF65-F5344CB8AC3E}">
        <p14:creationId xmlns:p14="http://schemas.microsoft.com/office/powerpoint/2010/main" val="3461052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r>
              <a:rPr lang="en-US" altLang="ko-KR" dirty="0"/>
              <a:t> vs </a:t>
            </a:r>
            <a:r>
              <a:rPr lang="en-US" altLang="ko-KR" dirty="0" err="1"/>
              <a:t>Tensorflow</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482633"/>
          </a:xfrm>
        </p:spPr>
        <p:txBody>
          <a:bodyPr/>
          <a:lstStyle/>
          <a:p>
            <a:r>
              <a:rPr lang="ko-Kore-KR" altLang="en-US" dirty="0"/>
              <a:t>코딩 시의 편리함</a:t>
            </a:r>
            <a:endParaRPr lang="en-KR" dirty="0"/>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4" name="그림 3">
            <a:extLst>
              <a:ext uri="{FF2B5EF4-FFF2-40B4-BE49-F238E27FC236}">
                <a16:creationId xmlns:a16="http://schemas.microsoft.com/office/drawing/2014/main" id="{00E9EA9C-4DF1-3549-B476-39C67A51D385}"/>
              </a:ext>
            </a:extLst>
          </p:cNvPr>
          <p:cNvPicPr>
            <a:picLocks noChangeAspect="1"/>
          </p:cNvPicPr>
          <p:nvPr/>
        </p:nvPicPr>
        <p:blipFill>
          <a:blip r:embed="rId2"/>
          <a:stretch>
            <a:fillRect/>
          </a:stretch>
        </p:blipFill>
        <p:spPr>
          <a:xfrm>
            <a:off x="1562310" y="1583670"/>
            <a:ext cx="8976320" cy="4712137"/>
          </a:xfrm>
          <a:prstGeom prst="rect">
            <a:avLst/>
          </a:prstGeom>
        </p:spPr>
      </p:pic>
    </p:spTree>
    <p:extLst>
      <p:ext uri="{BB962C8B-B14F-4D97-AF65-F5344CB8AC3E}">
        <p14:creationId xmlns:p14="http://schemas.microsoft.com/office/powerpoint/2010/main" val="177240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dirty="0" err="1"/>
              <a:t>Etc</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1969770"/>
          </a:xfrm>
        </p:spPr>
        <p:txBody>
          <a:bodyPr/>
          <a:lstStyle/>
          <a:p>
            <a:r>
              <a:rPr lang="en-US" altLang="ko-Kore-KR" dirty="0"/>
              <a:t>Jax</a:t>
            </a:r>
          </a:p>
          <a:p>
            <a:pPr lvl="1"/>
            <a:r>
              <a:rPr lang="en" altLang="ko-Kore-KR" dirty="0"/>
              <a:t>Google</a:t>
            </a:r>
            <a:r>
              <a:rPr lang="ko-KR" altLang="en-US" dirty="0"/>
              <a:t>이 만든 </a:t>
            </a:r>
            <a:r>
              <a:rPr lang="en" altLang="ko-Kore-KR" dirty="0"/>
              <a:t>Python</a:t>
            </a:r>
            <a:r>
              <a:rPr lang="ko-KR" altLang="en-US" dirty="0"/>
              <a:t>과 </a:t>
            </a:r>
            <a:r>
              <a:rPr lang="en" altLang="ko-Kore-KR" dirty="0" err="1"/>
              <a:t>Numpy</a:t>
            </a:r>
            <a:r>
              <a:rPr lang="ko-KR" altLang="en-US" dirty="0"/>
              <a:t>만을 결합한 </a:t>
            </a:r>
            <a:r>
              <a:rPr lang="ko-KR" altLang="en-US" dirty="0" err="1"/>
              <a:t>머신러닝</a:t>
            </a:r>
            <a:r>
              <a:rPr lang="ko-KR" altLang="en-US" dirty="0"/>
              <a:t> 라이브러리</a:t>
            </a:r>
            <a:endParaRPr lang="en-US" altLang="ko-KR" dirty="0"/>
          </a:p>
          <a:p>
            <a:pPr lvl="1"/>
            <a:r>
              <a:rPr lang="en-US" dirty="0"/>
              <a:t>np.~ </a:t>
            </a:r>
            <a:r>
              <a:rPr lang="en-US" dirty="0" err="1"/>
              <a:t>를</a:t>
            </a:r>
            <a:r>
              <a:rPr lang="en-US" dirty="0"/>
              <a:t> </a:t>
            </a:r>
            <a:r>
              <a:rPr lang="en-US" altLang="ko-KR" dirty="0" err="1"/>
              <a:t>jnp</a:t>
            </a:r>
            <a:r>
              <a:rPr lang="en-US" altLang="ko-KR" dirty="0"/>
              <a:t>.~</a:t>
            </a:r>
            <a:r>
              <a:rPr lang="ko-KR" altLang="en-US" dirty="0"/>
              <a:t>로 대체하여 사용할 수 있어서 편리함</a:t>
            </a:r>
            <a:endParaRPr lang="en-US" altLang="ko-KR" dirty="0"/>
          </a:p>
          <a:p>
            <a:pPr lvl="1"/>
            <a:r>
              <a:rPr lang="ko-KR" altLang="en-US" dirty="0"/>
              <a:t>하지만 아직은 개발 중 </a:t>
            </a:r>
            <a:endParaRPr lang="en-KR" dirty="0"/>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6" name="그림 5">
            <a:extLst>
              <a:ext uri="{FF2B5EF4-FFF2-40B4-BE49-F238E27FC236}">
                <a16:creationId xmlns:a16="http://schemas.microsoft.com/office/drawing/2014/main" id="{347E9325-DCA2-3D42-B85E-4B59EAA9E6DD}"/>
              </a:ext>
            </a:extLst>
          </p:cNvPr>
          <p:cNvPicPr>
            <a:picLocks noChangeAspect="1"/>
          </p:cNvPicPr>
          <p:nvPr/>
        </p:nvPicPr>
        <p:blipFill>
          <a:blip r:embed="rId2"/>
          <a:stretch>
            <a:fillRect/>
          </a:stretch>
        </p:blipFill>
        <p:spPr>
          <a:xfrm>
            <a:off x="1055440" y="3253958"/>
            <a:ext cx="6781800" cy="2730500"/>
          </a:xfrm>
          <a:prstGeom prst="rect">
            <a:avLst/>
          </a:prstGeom>
        </p:spPr>
      </p:pic>
    </p:spTree>
    <p:extLst>
      <p:ext uri="{BB962C8B-B14F-4D97-AF65-F5344CB8AC3E}">
        <p14:creationId xmlns:p14="http://schemas.microsoft.com/office/powerpoint/2010/main" val="2625618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defTabSz="977900">
              <a:spcBef>
                <a:spcPct val="50000"/>
              </a:spcBef>
              <a:defRPr/>
            </a:pPr>
            <a:r>
              <a:rPr lang="en-US" altLang="ko-KR" sz="3600" dirty="0"/>
              <a:t>Prerequisite for deep learning</a:t>
            </a:r>
            <a:endParaRPr lang="en-US" altLang="ko-KR" sz="3600" dirty="0">
              <a:solidFill>
                <a:prstClr val="white"/>
              </a:solidFill>
              <a:effectLst>
                <a:outerShdw blurRad="38100" dist="38100" dir="2700000" algn="tl">
                  <a:srgbClr val="000000">
                    <a:alpha val="43137"/>
                  </a:srgbClr>
                </a:outerShdw>
              </a:effectLst>
            </a:endParaRPr>
          </a:p>
        </p:txBody>
      </p:sp>
      <p:sp>
        <p:nvSpPr>
          <p:cNvPr id="8" name="텍스트 개체 틀 7"/>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24086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a:t>Programming and mathematics</a:t>
            </a:r>
            <a:endParaRPr lang="en-KR" dirty="0"/>
          </a:p>
        </p:txBody>
      </p:sp>
      <p:pic>
        <p:nvPicPr>
          <p:cNvPr id="6146" name="Picture 2">
            <a:extLst>
              <a:ext uri="{FF2B5EF4-FFF2-40B4-BE49-F238E27FC236}">
                <a16:creationId xmlns:a16="http://schemas.microsoft.com/office/drawing/2014/main" id="{C44C8516-F7E1-D541-B7E4-2DDBF7ED4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1412776"/>
            <a:ext cx="7241605" cy="4367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20240A0-DFDC-6749-A5BC-4433F1FD7C49}"/>
              </a:ext>
            </a:extLst>
          </p:cNvPr>
          <p:cNvSpPr txBox="1"/>
          <p:nvPr/>
        </p:nvSpPr>
        <p:spPr>
          <a:xfrm>
            <a:off x="6154063" y="5837932"/>
            <a:ext cx="6208642" cy="276999"/>
          </a:xfrm>
          <a:prstGeom prst="rect">
            <a:avLst/>
          </a:prstGeom>
          <a:noFill/>
        </p:spPr>
        <p:txBody>
          <a:bodyPr wrap="square">
            <a:spAutoFit/>
          </a:bodyPr>
          <a:lstStyle/>
          <a:p>
            <a:r>
              <a:rPr lang="ko-Kore-KR" altLang="en-US" sz="1200" dirty="0"/>
              <a:t>https://sdc-james.gitbook.io/onebook/2.-1/2.6.-ai-3</a:t>
            </a:r>
          </a:p>
        </p:txBody>
      </p:sp>
    </p:spTree>
    <p:extLst>
      <p:ext uri="{BB962C8B-B14F-4D97-AF65-F5344CB8AC3E}">
        <p14:creationId xmlns:p14="http://schemas.microsoft.com/office/powerpoint/2010/main" val="10865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dirty="0"/>
              <a:t>Deep learnin</a:t>
            </a:r>
            <a:r>
              <a:rPr lang="en-US" altLang="ko-KR" dirty="0"/>
              <a:t>g</a:t>
            </a:r>
            <a:r>
              <a:rPr lang="ko-KR" altLang="en-US" dirty="0"/>
              <a:t>의 역사</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4124206"/>
          </a:xfrm>
        </p:spPr>
        <p:txBody>
          <a:bodyPr/>
          <a:lstStyle/>
          <a:p>
            <a:r>
              <a:rPr lang="en-US" altLang="ko-Kore-KR" dirty="0"/>
              <a:t>Artificial Intelligence</a:t>
            </a:r>
            <a:r>
              <a:rPr lang="ko-Kore-KR" altLang="en-US" dirty="0"/>
              <a:t>는 새로운 개념이 아니다</a:t>
            </a:r>
            <a:r>
              <a:rPr lang="en-US" altLang="ko-KR" dirty="0"/>
              <a:t>!</a:t>
            </a:r>
          </a:p>
          <a:p>
            <a:pPr lvl="1"/>
            <a:r>
              <a:rPr lang="ko-Kore-KR" altLang="en-US" dirty="0"/>
              <a:t>놀랍게도 </a:t>
            </a:r>
            <a:r>
              <a:rPr lang="en-US" altLang="ko-Kore-KR" dirty="0"/>
              <a:t>1</a:t>
            </a:r>
            <a:r>
              <a:rPr lang="en-US" altLang="ko-KR" dirty="0"/>
              <a:t>960</a:t>
            </a:r>
            <a:r>
              <a:rPr lang="ko-KR" altLang="en-US" dirty="0"/>
              <a:t>년대부터 사용되던 개념임</a:t>
            </a:r>
            <a:r>
              <a:rPr lang="en-US" altLang="ko-KR" dirty="0"/>
              <a:t>.</a:t>
            </a:r>
          </a:p>
          <a:p>
            <a:pPr lvl="1"/>
            <a:r>
              <a:rPr lang="ko-Kore-KR" altLang="en-US" dirty="0"/>
              <a:t>제 </a:t>
            </a:r>
            <a:r>
              <a:rPr lang="en-US" altLang="ko-Kore-KR" dirty="0"/>
              <a:t>1</a:t>
            </a:r>
            <a:r>
              <a:rPr lang="ko-Kore-KR" altLang="en-US" dirty="0"/>
              <a:t>차 </a:t>
            </a:r>
            <a:r>
              <a:rPr lang="en-US" altLang="ko-Kore-KR" dirty="0"/>
              <a:t>AI boom: Perceptron</a:t>
            </a:r>
          </a:p>
          <a:p>
            <a:pPr marL="457200" lvl="1" indent="0">
              <a:buNone/>
            </a:pPr>
            <a:r>
              <a:rPr lang="en-US" altLang="ko-Kore-KR" dirty="0"/>
              <a:t>	</a:t>
            </a:r>
            <a:r>
              <a:rPr lang="en-US" altLang="ko-KR" dirty="0">
                <a:sym typeface="Wingdings" pitchFamily="2" charset="2"/>
              </a:rPr>
              <a:t> </a:t>
            </a:r>
            <a:r>
              <a:rPr lang="ko-KR" altLang="en-US" dirty="0">
                <a:sym typeface="Wingdings" pitchFamily="2" charset="2"/>
              </a:rPr>
              <a:t>학습시킬 방법의 부재</a:t>
            </a:r>
            <a:r>
              <a:rPr lang="en-US" altLang="ko-KR" dirty="0">
                <a:sym typeface="Wingdings" pitchFamily="2" charset="2"/>
              </a:rPr>
              <a:t>: First AI winter</a:t>
            </a:r>
            <a:endParaRPr lang="en-US" altLang="ko-Kore-KR" dirty="0"/>
          </a:p>
          <a:p>
            <a:pPr lvl="1"/>
            <a:r>
              <a:rPr lang="ko-Kore-KR" altLang="en-US" dirty="0"/>
              <a:t>제 </a:t>
            </a:r>
            <a:r>
              <a:rPr lang="en-US" altLang="ko-Kore-KR" dirty="0"/>
              <a:t>2</a:t>
            </a:r>
            <a:r>
              <a:rPr lang="ko-Kore-KR" altLang="en-US" dirty="0"/>
              <a:t>차 </a:t>
            </a:r>
            <a:r>
              <a:rPr lang="en-US" altLang="ko-Kore-KR" dirty="0"/>
              <a:t>AI boom: Backpropagation</a:t>
            </a:r>
          </a:p>
          <a:p>
            <a:pPr marL="457200" lvl="1" indent="0">
              <a:buNone/>
            </a:pPr>
            <a:r>
              <a:rPr lang="en-US" altLang="ko-Kore-KR" dirty="0"/>
              <a:t>	</a:t>
            </a:r>
            <a:r>
              <a:rPr lang="en-US" altLang="ko-Kore-KR" dirty="0">
                <a:sym typeface="Wingdings" pitchFamily="2" charset="2"/>
              </a:rPr>
              <a:t> SVM</a:t>
            </a:r>
            <a:r>
              <a:rPr lang="ko-Kore-KR" altLang="en-US" dirty="0">
                <a:sym typeface="Wingdings" pitchFamily="2" charset="2"/>
              </a:rPr>
              <a:t>의 등장과 학습의 한계</a:t>
            </a:r>
            <a:r>
              <a:rPr lang="en-US" altLang="ko-Kore-KR" dirty="0">
                <a:sym typeface="Wingdings" pitchFamily="2" charset="2"/>
              </a:rPr>
              <a:t>: </a:t>
            </a:r>
            <a:br>
              <a:rPr lang="en-US" altLang="ko-Kore-KR" dirty="0">
                <a:sym typeface="Wingdings" pitchFamily="2" charset="2"/>
              </a:rPr>
            </a:br>
            <a:r>
              <a:rPr lang="en-US" altLang="ko-Kore-KR" dirty="0">
                <a:sym typeface="Wingdings" pitchFamily="2" charset="2"/>
              </a:rPr>
              <a:t>	    </a:t>
            </a:r>
            <a:r>
              <a:rPr lang="en-US" altLang="ko-KR" dirty="0">
                <a:sym typeface="Wingdings" pitchFamily="2" charset="2"/>
              </a:rPr>
              <a:t>Second AI winter</a:t>
            </a:r>
            <a:endParaRPr lang="en-US" altLang="ko-Kore-KR" dirty="0"/>
          </a:p>
          <a:p>
            <a:pPr lvl="1"/>
            <a:r>
              <a:rPr lang="ko-Kore-KR" altLang="en-US" dirty="0">
                <a:solidFill>
                  <a:srgbClr val="FF0000"/>
                </a:solidFill>
              </a:rPr>
              <a:t>제 </a:t>
            </a:r>
            <a:r>
              <a:rPr lang="en-US" altLang="ko-Kore-KR" dirty="0">
                <a:solidFill>
                  <a:srgbClr val="FF0000"/>
                </a:solidFill>
              </a:rPr>
              <a:t>3</a:t>
            </a:r>
            <a:r>
              <a:rPr lang="ko-Kore-KR" altLang="en-US" dirty="0">
                <a:solidFill>
                  <a:srgbClr val="FF0000"/>
                </a:solidFill>
              </a:rPr>
              <a:t>차 </a:t>
            </a:r>
            <a:r>
              <a:rPr lang="en-US" altLang="ko-Kore-KR" dirty="0">
                <a:solidFill>
                  <a:srgbClr val="FF0000"/>
                </a:solidFill>
              </a:rPr>
              <a:t>AI boom: Deep neural networks</a:t>
            </a:r>
          </a:p>
          <a:p>
            <a:pPr marL="457200" lvl="1" indent="0">
              <a:buNone/>
            </a:pPr>
            <a:endParaRPr lang="en-US" altLang="ko-Kore-KR" dirty="0"/>
          </a:p>
        </p:txBody>
      </p:sp>
      <p:sp>
        <p:nvSpPr>
          <p:cNvPr id="6" name="TextBox 5">
            <a:extLst>
              <a:ext uri="{FF2B5EF4-FFF2-40B4-BE49-F238E27FC236}">
                <a16:creationId xmlns:a16="http://schemas.microsoft.com/office/drawing/2014/main" id="{34C80CA1-B9AD-2143-A66C-8A82FB3362CC}"/>
              </a:ext>
            </a:extLst>
          </p:cNvPr>
          <p:cNvSpPr txBox="1"/>
          <p:nvPr/>
        </p:nvSpPr>
        <p:spPr>
          <a:xfrm>
            <a:off x="4871864" y="5737690"/>
            <a:ext cx="6208642" cy="276999"/>
          </a:xfrm>
          <a:prstGeom prst="rect">
            <a:avLst/>
          </a:prstGeom>
          <a:noFill/>
        </p:spPr>
        <p:txBody>
          <a:bodyPr wrap="square">
            <a:spAutoFit/>
          </a:bodyPr>
          <a:lstStyle/>
          <a:p>
            <a:pPr algn="r"/>
            <a:r>
              <a:rPr lang="ko-Kore-KR" altLang="en-US" sz="1200" b="0" i="0" dirty="0">
                <a:solidFill>
                  <a:srgbClr val="8899A8"/>
                </a:solidFill>
                <a:effectLst/>
                <a:latin typeface="+mj-ea"/>
                <a:ea typeface="+mj-ea"/>
              </a:rPr>
              <a:t>출처</a:t>
            </a:r>
            <a:r>
              <a:rPr lang="en-US" altLang="ko-Kore-KR" sz="1200" b="0" i="0" dirty="0">
                <a:solidFill>
                  <a:srgbClr val="8899A8"/>
                </a:solidFill>
                <a:effectLst/>
                <a:latin typeface="+mj-ea"/>
                <a:ea typeface="+mj-ea"/>
              </a:rPr>
              <a:t>: </a:t>
            </a:r>
            <a:r>
              <a:rPr lang="ko-Kore-KR" altLang="en-US" sz="1200" b="0" i="0" dirty="0">
                <a:solidFill>
                  <a:srgbClr val="8899A8"/>
                </a:solidFill>
                <a:effectLst/>
                <a:latin typeface="+mj-ea"/>
                <a:ea typeface="+mj-ea"/>
              </a:rPr>
              <a:t>인공지능과 딥러닝</a:t>
            </a:r>
            <a:r>
              <a:rPr lang="en-US" altLang="ko-Kore-KR" sz="1200" b="0" i="0" dirty="0">
                <a:solidFill>
                  <a:srgbClr val="8899A8"/>
                </a:solidFill>
                <a:effectLst/>
                <a:latin typeface="+mj-ea"/>
                <a:ea typeface="+mj-ea"/>
              </a:rPr>
              <a:t>, </a:t>
            </a:r>
            <a:r>
              <a:rPr lang="ko-Kore-KR" altLang="en-US" sz="1200" b="0" i="0" dirty="0">
                <a:solidFill>
                  <a:srgbClr val="8899A8"/>
                </a:solidFill>
                <a:effectLst/>
                <a:latin typeface="+mj-ea"/>
                <a:ea typeface="+mj-ea"/>
              </a:rPr>
              <a:t>마쓰오 유타카 지음</a:t>
            </a:r>
            <a:endParaRPr lang="ko-Kore-KR" altLang="en-US" sz="1200" dirty="0">
              <a:latin typeface="+mj-ea"/>
              <a:ea typeface="+mj-ea"/>
            </a:endParaRPr>
          </a:p>
        </p:txBody>
      </p:sp>
      <p:pic>
        <p:nvPicPr>
          <p:cNvPr id="4" name="그림 3">
            <a:extLst>
              <a:ext uri="{FF2B5EF4-FFF2-40B4-BE49-F238E27FC236}">
                <a16:creationId xmlns:a16="http://schemas.microsoft.com/office/drawing/2014/main" id="{B1540FD5-28BA-9D45-8F46-8C93D589F342}"/>
              </a:ext>
            </a:extLst>
          </p:cNvPr>
          <p:cNvPicPr>
            <a:picLocks noChangeAspect="1"/>
          </p:cNvPicPr>
          <p:nvPr/>
        </p:nvPicPr>
        <p:blipFill>
          <a:blip r:embed="rId2"/>
          <a:stretch>
            <a:fillRect/>
          </a:stretch>
        </p:blipFill>
        <p:spPr>
          <a:xfrm>
            <a:off x="6240016" y="1845402"/>
            <a:ext cx="5770984" cy="3615771"/>
          </a:xfrm>
          <a:prstGeom prst="rect">
            <a:avLst/>
          </a:prstGeom>
        </p:spPr>
      </p:pic>
    </p:spTree>
    <p:extLst>
      <p:ext uri="{BB962C8B-B14F-4D97-AF65-F5344CB8AC3E}">
        <p14:creationId xmlns:p14="http://schemas.microsoft.com/office/powerpoint/2010/main" val="2032921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dirty="0"/>
              <a:t>Deep learnin</a:t>
            </a:r>
            <a:r>
              <a:rPr lang="en-US" altLang="ko-KR" dirty="0"/>
              <a:t>g</a:t>
            </a:r>
            <a:r>
              <a:rPr lang="ko-KR" altLang="en-US" dirty="0"/>
              <a:t>의 역사</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2708434"/>
          </a:xfrm>
        </p:spPr>
        <p:txBody>
          <a:bodyPr/>
          <a:lstStyle/>
          <a:p>
            <a:r>
              <a:rPr lang="en-US" altLang="ko-KR" dirty="0"/>
              <a:t>2018</a:t>
            </a:r>
            <a:r>
              <a:rPr lang="ko-KR" altLang="en-US" dirty="0"/>
              <a:t>년 </a:t>
            </a:r>
            <a:r>
              <a:rPr lang="en-US" altLang="ko-KR" dirty="0"/>
              <a:t>Turing Award:</a:t>
            </a:r>
          </a:p>
          <a:p>
            <a:pPr lvl="1"/>
            <a:r>
              <a:rPr lang="ko-KR" altLang="en-US" dirty="0">
                <a:hlinkClick r:id="rId2" tooltip="요슈아 벤지오"/>
              </a:rPr>
              <a:t>요슈아 벤지오</a:t>
            </a:r>
            <a:r>
              <a:rPr lang="ko-KR" altLang="en-US" dirty="0"/>
              <a:t> </a:t>
            </a:r>
            <a:r>
              <a:rPr lang="en-US" altLang="ko-KR" dirty="0"/>
              <a:t>/ </a:t>
            </a:r>
            <a:r>
              <a:rPr lang="ko-KR" altLang="en-US" dirty="0">
                <a:hlinkClick r:id="rId3" tooltip="제프리 힌턴"/>
              </a:rPr>
              <a:t>제프리 힌턴</a:t>
            </a:r>
            <a:r>
              <a:rPr lang="ko-KR" altLang="en-US" dirty="0"/>
              <a:t> </a:t>
            </a:r>
            <a:r>
              <a:rPr lang="en-US" altLang="ko-KR" dirty="0"/>
              <a:t>/ </a:t>
            </a:r>
            <a:r>
              <a:rPr lang="ko-KR" altLang="en-US" dirty="0">
                <a:hlinkClick r:id="rId4" tooltip="en:Yann LeCun"/>
              </a:rPr>
              <a:t>얀 레쿤</a:t>
            </a:r>
            <a:r>
              <a:rPr lang="ko-KR" altLang="en-US" dirty="0"/>
              <a:t> </a:t>
            </a:r>
            <a:r>
              <a:rPr lang="en-US" altLang="ko-KR" dirty="0"/>
              <a:t>(</a:t>
            </a:r>
            <a:r>
              <a:rPr lang="ko-KR" altLang="en-US" dirty="0">
                <a:hlinkClick r:id="rId5" tooltip="심층 학습"/>
              </a:rPr>
              <a:t>심층 학습</a:t>
            </a:r>
            <a:r>
              <a:rPr lang="en-US" altLang="ko-KR" dirty="0"/>
              <a:t>)</a:t>
            </a:r>
          </a:p>
          <a:p>
            <a:endParaRPr lang="en-US" altLang="ko-Kore-KR" dirty="0"/>
          </a:p>
          <a:p>
            <a:pPr lvl="1"/>
            <a:endParaRPr lang="en-US" altLang="ko-Kore-KR" dirty="0"/>
          </a:p>
          <a:p>
            <a:pPr marL="457200" lvl="1" indent="0">
              <a:buNone/>
            </a:pPr>
            <a:endParaRPr lang="en-US" altLang="ko-Kore-KR" dirty="0"/>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sp>
        <p:nvSpPr>
          <p:cNvPr id="6" name="TextBox 5">
            <a:extLst>
              <a:ext uri="{FF2B5EF4-FFF2-40B4-BE49-F238E27FC236}">
                <a16:creationId xmlns:a16="http://schemas.microsoft.com/office/drawing/2014/main" id="{34C80CA1-B9AD-2143-A66C-8A82FB3362CC}"/>
              </a:ext>
            </a:extLst>
          </p:cNvPr>
          <p:cNvSpPr txBox="1"/>
          <p:nvPr/>
        </p:nvSpPr>
        <p:spPr>
          <a:xfrm>
            <a:off x="5159896" y="1886413"/>
            <a:ext cx="6208642" cy="276999"/>
          </a:xfrm>
          <a:prstGeom prst="rect">
            <a:avLst/>
          </a:prstGeom>
          <a:noFill/>
        </p:spPr>
        <p:txBody>
          <a:bodyPr wrap="square">
            <a:spAutoFit/>
          </a:bodyPr>
          <a:lstStyle/>
          <a:p>
            <a:pPr algn="r"/>
            <a:r>
              <a:rPr lang="en-US" altLang="ko-Kore-KR" sz="1200" b="0" i="0" dirty="0">
                <a:solidFill>
                  <a:srgbClr val="8899A8"/>
                </a:solidFill>
                <a:effectLst/>
                <a:latin typeface="gitbook-content-font"/>
              </a:rPr>
              <a:t>https://</a:t>
            </a:r>
            <a:r>
              <a:rPr lang="en-US" altLang="ko-Kore-KR" sz="1200" b="0" i="0" dirty="0" err="1">
                <a:solidFill>
                  <a:srgbClr val="8899A8"/>
                </a:solidFill>
                <a:effectLst/>
                <a:latin typeface="gitbook-content-font"/>
              </a:rPr>
              <a:t>sefiks.com</a:t>
            </a:r>
            <a:r>
              <a:rPr lang="en-US" altLang="ko-Kore-KR" sz="1200" b="0" i="0" dirty="0">
                <a:solidFill>
                  <a:srgbClr val="8899A8"/>
                </a:solidFill>
                <a:effectLst/>
                <a:latin typeface="gitbook-content-font"/>
              </a:rPr>
              <a:t>/2017/10/14/evolution-of-neural-networks/</a:t>
            </a:r>
            <a:endParaRPr lang="ko-Kore-KR" altLang="en-US" sz="1200" dirty="0"/>
          </a:p>
        </p:txBody>
      </p:sp>
      <p:pic>
        <p:nvPicPr>
          <p:cNvPr id="8194" name="Picture 2" descr="nn_timeline">
            <a:extLst>
              <a:ext uri="{FF2B5EF4-FFF2-40B4-BE49-F238E27FC236}">
                <a16:creationId xmlns:a16="http://schemas.microsoft.com/office/drawing/2014/main" id="{4EF6A858-EFEF-7D43-987B-C5E78AE8A0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0302" y="2191004"/>
            <a:ext cx="9120336" cy="4288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963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a:t>3</a:t>
            </a:r>
            <a:r>
              <a:rPr lang="ko-KR" altLang="en-US" dirty="0"/>
              <a:t>차 </a:t>
            </a:r>
            <a:r>
              <a:rPr lang="en-US" altLang="ko-Kore-KR" dirty="0"/>
              <a:t>AI boom</a:t>
            </a:r>
            <a:r>
              <a:rPr lang="ko-Kore-KR" altLang="en-US" dirty="0"/>
              <a:t>이 가능했던 이유</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6" y="1060450"/>
            <a:ext cx="8661468" cy="1815882"/>
          </a:xfrm>
        </p:spPr>
        <p:txBody>
          <a:bodyPr/>
          <a:lstStyle/>
          <a:p>
            <a:r>
              <a:rPr lang="en-US" altLang="ko-Kore-KR" dirty="0"/>
              <a:t>1</a:t>
            </a:r>
            <a:r>
              <a:rPr lang="en-US" altLang="ko-KR" dirty="0"/>
              <a:t>. </a:t>
            </a:r>
            <a:r>
              <a:rPr lang="ko-Kore-KR" altLang="en-US" dirty="0"/>
              <a:t>하드웨어 성능 개선과 </a:t>
            </a:r>
            <a:r>
              <a:rPr lang="en-US" altLang="ko-Kore-KR" dirty="0"/>
              <a:t>G</a:t>
            </a:r>
            <a:r>
              <a:rPr lang="en-US" altLang="ko-KR" dirty="0"/>
              <a:t>PU</a:t>
            </a:r>
            <a:r>
              <a:rPr lang="ko-KR" altLang="en-US" dirty="0"/>
              <a:t>의 등장</a:t>
            </a:r>
            <a:endParaRPr lang="en-US" altLang="ko-KR" dirty="0"/>
          </a:p>
          <a:p>
            <a:pPr lvl="1"/>
            <a:r>
              <a:rPr lang="ko-KR" altLang="en-US" dirty="0"/>
              <a:t>계산 속도가 급속도로 </a:t>
            </a:r>
            <a:r>
              <a:rPr lang="ko-KR" altLang="en-US" dirty="0" err="1"/>
              <a:t>빨라짐</a:t>
            </a:r>
            <a:r>
              <a:rPr lang="en-US" altLang="ko-KR" dirty="0"/>
              <a:t>.</a:t>
            </a:r>
          </a:p>
          <a:p>
            <a:pPr lvl="1"/>
            <a:r>
              <a:rPr lang="en-US" dirty="0" err="1"/>
              <a:t>GPU의</a:t>
            </a:r>
            <a:r>
              <a:rPr lang="en-US" dirty="0"/>
              <a:t> </a:t>
            </a:r>
            <a:r>
              <a:rPr lang="en-US" dirty="0" err="1"/>
              <a:t>등장으로</a:t>
            </a:r>
            <a:r>
              <a:rPr lang="en-US" dirty="0"/>
              <a:t> </a:t>
            </a:r>
            <a:r>
              <a:rPr lang="en-US" dirty="0" err="1"/>
              <a:t>병렬</a:t>
            </a:r>
            <a:r>
              <a:rPr lang="en-US" dirty="0"/>
              <a:t> </a:t>
            </a:r>
            <a:r>
              <a:rPr lang="en-US" dirty="0" err="1"/>
              <a:t>처리가</a:t>
            </a:r>
            <a:r>
              <a:rPr lang="en-US" dirty="0"/>
              <a:t> </a:t>
            </a:r>
            <a:r>
              <a:rPr lang="en-US" dirty="0" err="1"/>
              <a:t>가능해짐</a:t>
            </a:r>
            <a:r>
              <a:rPr lang="en-US" altLang="ko-KR" dirty="0"/>
              <a:t>.</a:t>
            </a:r>
            <a:br>
              <a:rPr lang="en-US" altLang="ko-KR" dirty="0"/>
            </a:br>
            <a:r>
              <a:rPr lang="en-US" altLang="ko-KR" dirty="0"/>
              <a:t>(NVIDIA-CUDA)</a:t>
            </a:r>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10242" name="Picture 2">
            <a:extLst>
              <a:ext uri="{FF2B5EF4-FFF2-40B4-BE49-F238E27FC236}">
                <a16:creationId xmlns:a16="http://schemas.microsoft.com/office/drawing/2014/main" id="{694CB4B6-5495-6743-8CC3-F60132180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424" y="1060451"/>
            <a:ext cx="5466168" cy="47398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192F0B2-56AB-BC46-A36F-682C383B9AA2}"/>
              </a:ext>
            </a:extLst>
          </p:cNvPr>
          <p:cNvSpPr txBox="1"/>
          <p:nvPr/>
        </p:nvSpPr>
        <p:spPr>
          <a:xfrm>
            <a:off x="6061017" y="6024022"/>
            <a:ext cx="6208642" cy="261610"/>
          </a:xfrm>
          <a:prstGeom prst="rect">
            <a:avLst/>
          </a:prstGeom>
          <a:noFill/>
        </p:spPr>
        <p:txBody>
          <a:bodyPr wrap="square">
            <a:spAutoFit/>
          </a:bodyPr>
          <a:lstStyle/>
          <a:p>
            <a:r>
              <a:rPr lang="ko-Kore-KR" altLang="en-US" sz="1050" dirty="0"/>
              <a:t>https://medium.com/@shachishah.ce/do-we-really-need-gpu-for-deep-learning-47042c02efe2</a:t>
            </a:r>
          </a:p>
        </p:txBody>
      </p:sp>
    </p:spTree>
    <p:extLst>
      <p:ext uri="{BB962C8B-B14F-4D97-AF65-F5344CB8AC3E}">
        <p14:creationId xmlns:p14="http://schemas.microsoft.com/office/powerpoint/2010/main" val="1283737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ore-KR" dirty="0"/>
              <a:t>CPU vs GPU</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4555093"/>
          </a:xfrm>
        </p:spPr>
        <p:txBody>
          <a:bodyPr/>
          <a:lstStyle/>
          <a:p>
            <a:r>
              <a:rPr lang="en-US" altLang="ko-Kore-KR" dirty="0"/>
              <a:t>CPU</a:t>
            </a:r>
          </a:p>
          <a:p>
            <a:pPr lvl="1"/>
            <a:r>
              <a:rPr lang="ko-KR" altLang="en-US" dirty="0">
                <a:sym typeface="Wingdings" pitchFamily="2" charset="2"/>
              </a:rPr>
              <a:t>컴퓨터의 두뇌를 담당함</a:t>
            </a:r>
            <a:r>
              <a:rPr lang="en-US" altLang="ko-KR" dirty="0">
                <a:sym typeface="Wingdings" pitchFamily="2" charset="2"/>
              </a:rPr>
              <a:t>.</a:t>
            </a:r>
          </a:p>
          <a:p>
            <a:pPr lvl="1"/>
            <a:r>
              <a:rPr lang="ko-KR" altLang="en-US" dirty="0" err="1">
                <a:sym typeface="Wingdings" pitchFamily="2" charset="2"/>
              </a:rPr>
              <a:t>입출력장치</a:t>
            </a:r>
            <a:r>
              <a:rPr lang="en-US" altLang="ko-KR" dirty="0">
                <a:sym typeface="Wingdings" pitchFamily="2" charset="2"/>
              </a:rPr>
              <a:t>, </a:t>
            </a:r>
            <a:r>
              <a:rPr lang="ko-KR" altLang="en-US" dirty="0">
                <a:sym typeface="Wingdings" pitchFamily="2" charset="2"/>
              </a:rPr>
              <a:t>기억장치</a:t>
            </a:r>
            <a:r>
              <a:rPr lang="en-US" altLang="ko-KR" dirty="0">
                <a:sym typeface="Wingdings" pitchFamily="2" charset="2"/>
              </a:rPr>
              <a:t>, </a:t>
            </a:r>
            <a:r>
              <a:rPr lang="ko-KR" altLang="en-US" dirty="0" err="1">
                <a:sym typeface="Wingdings" pitchFamily="2" charset="2"/>
              </a:rPr>
              <a:t>연산장치를</a:t>
            </a:r>
            <a:r>
              <a:rPr lang="ko-KR" altLang="en-US" dirty="0">
                <a:sym typeface="Wingdings" pitchFamily="2" charset="2"/>
              </a:rPr>
              <a:t> 비롯한 컴퓨터 리소스를 활용하는 중앙처리장치</a:t>
            </a:r>
            <a:endParaRPr lang="en-US" altLang="ko-KR" dirty="0">
              <a:sym typeface="Wingdings" pitchFamily="2" charset="2"/>
            </a:endParaRPr>
          </a:p>
          <a:p>
            <a:pPr lvl="1"/>
            <a:r>
              <a:rPr lang="ko-KR" altLang="en-US" dirty="0">
                <a:sym typeface="Wingdings" pitchFamily="2" charset="2"/>
              </a:rPr>
              <a:t>코어의 수는 많지 않으나 </a:t>
            </a:r>
            <a:r>
              <a:rPr lang="en-US" altLang="ko-KR" dirty="0">
                <a:sym typeface="Wingdings" pitchFamily="2" charset="2"/>
              </a:rPr>
              <a:t>(4~16</a:t>
            </a:r>
            <a:r>
              <a:rPr lang="ko-KR" altLang="en-US" dirty="0">
                <a:sym typeface="Wingdings" pitchFamily="2" charset="2"/>
              </a:rPr>
              <a:t>개</a:t>
            </a:r>
            <a:r>
              <a:rPr lang="en-US" altLang="ko-KR" dirty="0">
                <a:sym typeface="Wingdings" pitchFamily="2" charset="2"/>
              </a:rPr>
              <a:t>) </a:t>
            </a:r>
            <a:r>
              <a:rPr lang="ko-KR" altLang="en-US" dirty="0">
                <a:sym typeface="Wingdings" pitchFamily="2" charset="2"/>
              </a:rPr>
              <a:t>각 코어의 </a:t>
            </a:r>
            <a:r>
              <a:rPr lang="ko-KR" altLang="en-US" dirty="0" err="1">
                <a:sym typeface="Wingdings" pitchFamily="2" charset="2"/>
              </a:rPr>
              <a:t>연산능력이</a:t>
            </a:r>
            <a:r>
              <a:rPr lang="ko-KR" altLang="en-US" dirty="0">
                <a:sym typeface="Wingdings" pitchFamily="2" charset="2"/>
              </a:rPr>
              <a:t> 뛰어남</a:t>
            </a:r>
            <a:r>
              <a:rPr lang="en-US" altLang="ko-KR" dirty="0">
                <a:sym typeface="Wingdings" pitchFamily="2" charset="2"/>
              </a:rPr>
              <a:t>.</a:t>
            </a:r>
          </a:p>
          <a:p>
            <a:r>
              <a:rPr lang="en-US" altLang="ko-KR" dirty="0"/>
              <a:t>G</a:t>
            </a:r>
            <a:r>
              <a:rPr lang="en-US" altLang="ko-Kore-KR" dirty="0"/>
              <a:t>PU </a:t>
            </a:r>
          </a:p>
          <a:p>
            <a:pPr lvl="1"/>
            <a:r>
              <a:rPr lang="ko-Kore-KR" altLang="en-US" dirty="0"/>
              <a:t>픽셀로 이루어진 비디오 영상을 처리하는 용도로 탄생</a:t>
            </a:r>
            <a:r>
              <a:rPr lang="en-US" altLang="ko-Kore-KR" dirty="0"/>
              <a:t>.</a:t>
            </a:r>
          </a:p>
          <a:p>
            <a:pPr lvl="1"/>
            <a:r>
              <a:rPr lang="en-US" altLang="ko-Kore-KR" dirty="0"/>
              <a:t>CPU</a:t>
            </a:r>
            <a:r>
              <a:rPr lang="ko-Kore-KR" altLang="en-US" dirty="0"/>
              <a:t>에 비해 반복적이고 비슷한 대량의 정보를 병렬처리할 때 사용</a:t>
            </a:r>
            <a:r>
              <a:rPr lang="en-US" altLang="ko-Kore-KR" dirty="0"/>
              <a:t>.</a:t>
            </a:r>
          </a:p>
          <a:p>
            <a:pPr lvl="1"/>
            <a:r>
              <a:rPr lang="ko-Kore-KR" altLang="en-US" dirty="0"/>
              <a:t>코어의 연산 능력은 떨어지나 코어의 수가 많음</a:t>
            </a:r>
            <a:r>
              <a:rPr lang="en-US" altLang="ko-Kore-KR" dirty="0"/>
              <a:t> </a:t>
            </a:r>
            <a:r>
              <a:rPr lang="en-US" altLang="ko-KR" dirty="0"/>
              <a:t>(2080TI – 4352</a:t>
            </a:r>
            <a:r>
              <a:rPr lang="ko-KR" altLang="en-US" dirty="0"/>
              <a:t>개</a:t>
            </a:r>
            <a:r>
              <a:rPr lang="en-US" altLang="ko-KR" dirty="0"/>
              <a:t>).</a:t>
            </a:r>
            <a:endParaRPr lang="en-US" altLang="ko-Kore-KR" dirty="0"/>
          </a:p>
          <a:p>
            <a:pPr marL="457200" lvl="1" indent="0">
              <a:buNone/>
            </a:pPr>
            <a:endParaRPr lang="en-US" altLang="ko-Kore-KR" dirty="0"/>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spTree>
    <p:extLst>
      <p:ext uri="{BB962C8B-B14F-4D97-AF65-F5344CB8AC3E}">
        <p14:creationId xmlns:p14="http://schemas.microsoft.com/office/powerpoint/2010/main" val="178946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ore-KR" dirty="0"/>
              <a:t>CPU vs GPU</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4678204"/>
          </a:xfrm>
        </p:spPr>
        <p:txBody>
          <a:bodyPr/>
          <a:lstStyle/>
          <a:p>
            <a:r>
              <a:rPr lang="en-US" altLang="ko-Kore-KR" dirty="0"/>
              <a:t>CPU</a:t>
            </a:r>
          </a:p>
          <a:p>
            <a:pPr lvl="1"/>
            <a:r>
              <a:rPr lang="ko-Kore-KR" altLang="en-US" dirty="0"/>
              <a:t>코어의 수는 적지만 각 코어의 컴퓨팅 파워가 강력</a:t>
            </a:r>
            <a:r>
              <a:rPr lang="en-US" altLang="ko-Kore-KR" dirty="0"/>
              <a:t> </a:t>
            </a:r>
            <a:r>
              <a:rPr lang="en-US" altLang="ko-KR" dirty="0">
                <a:sym typeface="Wingdings" pitchFamily="2" charset="2"/>
              </a:rPr>
              <a:t> Sequential task</a:t>
            </a:r>
          </a:p>
          <a:p>
            <a:r>
              <a:rPr lang="en-US" altLang="ko-KR" dirty="0"/>
              <a:t>G</a:t>
            </a:r>
            <a:r>
              <a:rPr lang="en-US" altLang="ko-Kore-KR" dirty="0"/>
              <a:t>PU </a:t>
            </a:r>
          </a:p>
          <a:p>
            <a:pPr lvl="1"/>
            <a:r>
              <a:rPr lang="ko-Kore-KR" altLang="en-US" dirty="0"/>
              <a:t>각 코어의 컴퓨팅 파워는 약하지만 </a:t>
            </a:r>
            <a:br>
              <a:rPr lang="en-US" altLang="ko-Kore-KR" dirty="0"/>
            </a:br>
            <a:r>
              <a:rPr lang="ko-Kore-KR" altLang="en-US" dirty="0"/>
              <a:t>코어의 수가 매우 많음</a:t>
            </a:r>
            <a:endParaRPr lang="en-US" altLang="ko-Kore-KR" dirty="0"/>
          </a:p>
          <a:p>
            <a:pPr marL="457200" lvl="1" indent="0">
              <a:buNone/>
            </a:pPr>
            <a:r>
              <a:rPr lang="en-US" altLang="ko-Kore-KR" dirty="0"/>
              <a:t>	</a:t>
            </a:r>
            <a:r>
              <a:rPr lang="en-US" altLang="ko-Kore-KR" dirty="0">
                <a:sym typeface="Wingdings" pitchFamily="2" charset="2"/>
              </a:rPr>
              <a:t></a:t>
            </a:r>
            <a:r>
              <a:rPr lang="ko-Kore-KR" altLang="en-US" dirty="0">
                <a:sym typeface="Wingdings" pitchFamily="2" charset="2"/>
              </a:rPr>
              <a:t> </a:t>
            </a:r>
            <a:r>
              <a:rPr lang="en-US" altLang="ko-Kore-KR" dirty="0">
                <a:sym typeface="Wingdings" pitchFamily="2" charset="2"/>
              </a:rPr>
              <a:t>Parallel task </a:t>
            </a:r>
            <a:r>
              <a:rPr lang="ko-Kore-KR" altLang="en-US" dirty="0"/>
              <a:t> </a:t>
            </a:r>
            <a:endParaRPr lang="en-US" altLang="ko-Kore-KR" dirty="0"/>
          </a:p>
          <a:p>
            <a:pPr marL="457200" lvl="1" indent="0">
              <a:buNone/>
            </a:pPr>
            <a:endParaRPr lang="en-US" altLang="ko-Kore-KR" dirty="0"/>
          </a:p>
          <a:p>
            <a:pPr lvl="0"/>
            <a:r>
              <a:rPr lang="ko-Kore-KR" altLang="en-US" dirty="0"/>
              <a:t>딥러닝에서는 </a:t>
            </a:r>
            <a:r>
              <a:rPr lang="en-US" altLang="ko-Kore-KR" dirty="0"/>
              <a:t>GPU</a:t>
            </a:r>
            <a:r>
              <a:rPr lang="ko-Kore-KR" altLang="en-US" dirty="0"/>
              <a:t>를 사용한다</a:t>
            </a:r>
            <a:r>
              <a:rPr lang="en-US" altLang="ko-Kore-KR" dirty="0"/>
              <a:t>!</a:t>
            </a:r>
          </a:p>
          <a:p>
            <a:pPr marL="457200" lvl="1" indent="0">
              <a:buNone/>
            </a:pPr>
            <a:endParaRPr lang="en-US" altLang="ko-Kore-KR" dirty="0"/>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sp>
        <p:nvSpPr>
          <p:cNvPr id="6" name="TextBox 5">
            <a:extLst>
              <a:ext uri="{FF2B5EF4-FFF2-40B4-BE49-F238E27FC236}">
                <a16:creationId xmlns:a16="http://schemas.microsoft.com/office/drawing/2014/main" id="{34C80CA1-B9AD-2143-A66C-8A82FB3362CC}"/>
              </a:ext>
            </a:extLst>
          </p:cNvPr>
          <p:cNvSpPr txBox="1"/>
          <p:nvPr/>
        </p:nvSpPr>
        <p:spPr>
          <a:xfrm>
            <a:off x="4871864" y="5737690"/>
            <a:ext cx="6208642" cy="646331"/>
          </a:xfrm>
          <a:prstGeom prst="rect">
            <a:avLst/>
          </a:prstGeom>
          <a:noFill/>
        </p:spPr>
        <p:txBody>
          <a:bodyPr wrap="square">
            <a:spAutoFit/>
          </a:bodyPr>
          <a:lstStyle/>
          <a:p>
            <a:pPr algn="r"/>
            <a:r>
              <a:rPr lang="en" altLang="ko-Kore-KR" sz="1200" b="0" i="0" dirty="0">
                <a:solidFill>
                  <a:srgbClr val="8899A8"/>
                </a:solidFill>
                <a:effectLst/>
                <a:latin typeface="gitbook-content-font"/>
              </a:rPr>
              <a:t>https://</a:t>
            </a:r>
            <a:r>
              <a:rPr lang="en" altLang="ko-Kore-KR" sz="1200" b="0" i="0" dirty="0" err="1">
                <a:solidFill>
                  <a:srgbClr val="8899A8"/>
                </a:solidFill>
                <a:effectLst/>
                <a:latin typeface="gitbook-content-font"/>
              </a:rPr>
              <a:t>kr.nvidia.com</a:t>
            </a:r>
            <a:r>
              <a:rPr lang="en" altLang="ko-Kore-KR" sz="1200" b="0" i="0" dirty="0">
                <a:solidFill>
                  <a:srgbClr val="8899A8"/>
                </a:solidFill>
                <a:effectLst/>
                <a:latin typeface="gitbook-content-font"/>
              </a:rPr>
              <a:t>/object/what-is-</a:t>
            </a:r>
            <a:r>
              <a:rPr lang="en" altLang="ko-Kore-KR" sz="1200" b="0" i="0" dirty="0" err="1">
                <a:solidFill>
                  <a:srgbClr val="8899A8"/>
                </a:solidFill>
                <a:effectLst/>
                <a:latin typeface="gitbook-content-font"/>
              </a:rPr>
              <a:t>gpu</a:t>
            </a:r>
            <a:r>
              <a:rPr lang="en" altLang="ko-Kore-KR" sz="1200" b="0" i="0" dirty="0">
                <a:solidFill>
                  <a:srgbClr val="8899A8"/>
                </a:solidFill>
                <a:effectLst/>
                <a:latin typeface="gitbook-content-font"/>
              </a:rPr>
              <a:t>-computing-</a:t>
            </a:r>
            <a:r>
              <a:rPr lang="en" altLang="ko-Kore-KR" sz="1200" b="0" i="0" dirty="0" err="1">
                <a:solidFill>
                  <a:srgbClr val="8899A8"/>
                </a:solidFill>
                <a:effectLst/>
                <a:latin typeface="gitbook-content-font"/>
              </a:rPr>
              <a:t>kr.html</a:t>
            </a:r>
            <a:endParaRPr lang="en" altLang="ko-Kore-KR" sz="1200" b="0" i="0" dirty="0">
              <a:solidFill>
                <a:srgbClr val="8899A8"/>
              </a:solidFill>
              <a:effectLst/>
              <a:latin typeface="gitbook-content-font"/>
            </a:endParaRPr>
          </a:p>
          <a:p>
            <a:pPr algn="r"/>
            <a:br>
              <a:rPr lang="en" altLang="ko-Kore-KR" sz="1200" dirty="0"/>
            </a:br>
            <a:endParaRPr lang="ko-Kore-KR" altLang="en-US" sz="1200" dirty="0"/>
          </a:p>
        </p:txBody>
      </p:sp>
      <p:pic>
        <p:nvPicPr>
          <p:cNvPr id="4098" name="Picture 2">
            <a:extLst>
              <a:ext uri="{FF2B5EF4-FFF2-40B4-BE49-F238E27FC236}">
                <a16:creationId xmlns:a16="http://schemas.microsoft.com/office/drawing/2014/main" id="{218D7995-665B-2E4A-A955-B26DCB242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0470" y="2178050"/>
            <a:ext cx="52832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717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2AC1681-2A43-AA48-8C83-AE738CD839C9}"/>
              </a:ext>
            </a:extLst>
          </p:cNvPr>
          <p:cNvSpPr>
            <a:spLocks noGrp="1"/>
          </p:cNvSpPr>
          <p:nvPr>
            <p:ph type="subTitle" idx="1"/>
          </p:nvPr>
        </p:nvSpPr>
        <p:spPr>
          <a:xfrm>
            <a:off x="263353" y="1831950"/>
            <a:ext cx="3600400" cy="1423467"/>
          </a:xfrm>
        </p:spPr>
        <p:txBody>
          <a:bodyPr/>
          <a:lstStyle/>
          <a:p>
            <a:r>
              <a:rPr lang="en-US" dirty="0"/>
              <a:t>What is </a:t>
            </a:r>
            <a:r>
              <a:rPr lang="en-US" dirty="0" err="1"/>
              <a:t>Pytorch</a:t>
            </a:r>
            <a:r>
              <a:rPr lang="en-US" dirty="0"/>
              <a:t> and How to install?</a:t>
            </a:r>
            <a:endParaRPr lang="en-KR" dirty="0"/>
          </a:p>
        </p:txBody>
      </p:sp>
      <p:sp>
        <p:nvSpPr>
          <p:cNvPr id="3" name="TextBox 2">
            <a:extLst>
              <a:ext uri="{FF2B5EF4-FFF2-40B4-BE49-F238E27FC236}">
                <a16:creationId xmlns:a16="http://schemas.microsoft.com/office/drawing/2014/main" id="{F67C1A8C-6E92-5242-A28C-6584A3BD1903}"/>
              </a:ext>
            </a:extLst>
          </p:cNvPr>
          <p:cNvSpPr txBox="1"/>
          <p:nvPr/>
        </p:nvSpPr>
        <p:spPr>
          <a:xfrm>
            <a:off x="6696584" y="5547350"/>
            <a:ext cx="5376079" cy="261610"/>
          </a:xfrm>
          <a:prstGeom prst="rect">
            <a:avLst/>
          </a:prstGeom>
          <a:noFill/>
        </p:spPr>
        <p:txBody>
          <a:bodyPr wrap="square" rtlCol="0">
            <a:spAutoFit/>
          </a:bodyPr>
          <a:lstStyle/>
          <a:p>
            <a:pPr algn="r"/>
            <a:r>
              <a:rPr lang="en-KR" sz="1100" dirty="0"/>
              <a:t>Image Source</a:t>
            </a:r>
            <a:r>
              <a:rPr lang="en-KR" sz="1100"/>
              <a:t>: </a:t>
            </a:r>
            <a:r>
              <a:rPr lang="en-US" sz="1100" dirty="0"/>
              <a:t>https://</a:t>
            </a:r>
            <a:r>
              <a:rPr lang="en-US" sz="1100" dirty="0" err="1"/>
              <a:t>github.com</a:t>
            </a:r>
            <a:r>
              <a:rPr lang="en-US" sz="1100" dirty="0"/>
              <a:t>/</a:t>
            </a:r>
            <a:r>
              <a:rPr lang="en-US" sz="1100" dirty="0" err="1"/>
              <a:t>pytorch</a:t>
            </a:r>
            <a:r>
              <a:rPr lang="en-US" sz="1100" dirty="0"/>
              <a:t>/</a:t>
            </a:r>
            <a:r>
              <a:rPr lang="en-US" sz="1100" dirty="0" err="1"/>
              <a:t>pytorch</a:t>
            </a:r>
            <a:endParaRPr lang="en-KR" sz="1100" dirty="0"/>
          </a:p>
        </p:txBody>
      </p:sp>
      <p:pic>
        <p:nvPicPr>
          <p:cNvPr id="4" name="Picture 2" descr="PyTorch Logo">
            <a:extLst>
              <a:ext uri="{FF2B5EF4-FFF2-40B4-BE49-F238E27FC236}">
                <a16:creationId xmlns:a16="http://schemas.microsoft.com/office/drawing/2014/main" id="{14FDD151-404D-1D49-ACDF-AEE578ED3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800" y="2348880"/>
            <a:ext cx="7464152" cy="1492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203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a:t>3</a:t>
            </a:r>
            <a:r>
              <a:rPr lang="ko-KR" altLang="en-US" dirty="0"/>
              <a:t>차 </a:t>
            </a:r>
            <a:r>
              <a:rPr lang="en-US" altLang="ko-Kore-KR" dirty="0"/>
              <a:t>AI boom</a:t>
            </a:r>
            <a:r>
              <a:rPr lang="ko-Kore-KR" altLang="en-US" dirty="0"/>
              <a:t>이 가능했던 이유</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6" y="1060450"/>
            <a:ext cx="8661468" cy="2123658"/>
          </a:xfrm>
        </p:spPr>
        <p:txBody>
          <a:bodyPr/>
          <a:lstStyle/>
          <a:p>
            <a:r>
              <a:rPr lang="en-US" altLang="ko-KR" dirty="0"/>
              <a:t>2. </a:t>
            </a:r>
            <a:r>
              <a:rPr lang="ko-Kore-KR" altLang="en-US" dirty="0"/>
              <a:t>빅데이터의 </a:t>
            </a:r>
            <a:r>
              <a:rPr lang="ko-KR" altLang="en-US" dirty="0"/>
              <a:t>등장</a:t>
            </a:r>
            <a:endParaRPr lang="en-US" altLang="ko-KR" dirty="0"/>
          </a:p>
          <a:p>
            <a:pPr lvl="1"/>
            <a:r>
              <a:rPr lang="ko-KR" altLang="en-US" dirty="0"/>
              <a:t>데이터 양의 증가로 인해</a:t>
            </a:r>
            <a:br>
              <a:rPr lang="en-US" altLang="ko-KR" dirty="0"/>
            </a:br>
            <a:r>
              <a:rPr lang="ko-KR" altLang="en-US" dirty="0"/>
              <a:t>모델 학습이 </a:t>
            </a:r>
            <a:r>
              <a:rPr lang="ko-KR" altLang="en-US" dirty="0" err="1"/>
              <a:t>쉬워짐</a:t>
            </a:r>
            <a:r>
              <a:rPr lang="en-US" altLang="ko-KR" dirty="0"/>
              <a:t>.</a:t>
            </a:r>
          </a:p>
          <a:p>
            <a:pPr lvl="1"/>
            <a:r>
              <a:rPr lang="ko-KR" altLang="en-US" dirty="0"/>
              <a:t>다양한 데이터의 수집으로</a:t>
            </a:r>
            <a:br>
              <a:rPr lang="en-US" altLang="ko-KR" dirty="0"/>
            </a:br>
            <a:r>
              <a:rPr lang="ko-KR" altLang="en-US" dirty="0"/>
              <a:t>다양한 모델을 만들 수 있게 됨</a:t>
            </a:r>
            <a:r>
              <a:rPr lang="en-US" altLang="ko-KR" dirty="0"/>
              <a:t>.</a:t>
            </a:r>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12290" name="Picture 2" descr="uncaptioned">
            <a:extLst>
              <a:ext uri="{FF2B5EF4-FFF2-40B4-BE49-F238E27FC236}">
                <a16:creationId xmlns:a16="http://schemas.microsoft.com/office/drawing/2014/main" id="{3913953C-B8A3-7949-81CE-C5BF196CE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53884"/>
            <a:ext cx="5544616" cy="415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795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a:t>3</a:t>
            </a:r>
            <a:r>
              <a:rPr lang="ko-KR" altLang="en-US" dirty="0"/>
              <a:t>차 </a:t>
            </a:r>
            <a:r>
              <a:rPr lang="en-US" altLang="ko-Kore-KR" dirty="0"/>
              <a:t>AI boom</a:t>
            </a:r>
            <a:r>
              <a:rPr lang="ko-Kore-KR" altLang="en-US" dirty="0"/>
              <a:t>이 가능했던 이유</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6" y="1060450"/>
            <a:ext cx="9957078" cy="1354217"/>
          </a:xfrm>
        </p:spPr>
        <p:txBody>
          <a:bodyPr/>
          <a:lstStyle/>
          <a:p>
            <a:r>
              <a:rPr lang="en-US" altLang="ko-KR" dirty="0"/>
              <a:t>3. </a:t>
            </a:r>
            <a:r>
              <a:rPr lang="ko-Kore-KR" altLang="en-US" dirty="0"/>
              <a:t>다양한 학습 알고리즘의 등장</a:t>
            </a:r>
            <a:endParaRPr lang="en-US" altLang="ko-Kore-KR" dirty="0"/>
          </a:p>
          <a:p>
            <a:pPr lvl="1"/>
            <a:r>
              <a:rPr lang="en-US" altLang="ko-KR" dirty="0"/>
              <a:t>2012</a:t>
            </a:r>
            <a:r>
              <a:rPr lang="ko-KR" altLang="en-US" dirty="0"/>
              <a:t>년 </a:t>
            </a:r>
            <a:r>
              <a:rPr lang="en-US" altLang="ko-KR" dirty="0" err="1"/>
              <a:t>AlexNet</a:t>
            </a:r>
            <a:r>
              <a:rPr lang="ko-KR" altLang="en-US" dirty="0"/>
              <a:t>을 기준으로 이미지 분류 대회에서 </a:t>
            </a:r>
            <a:r>
              <a:rPr lang="ko-KR" altLang="en-US" dirty="0" err="1"/>
              <a:t>딥러닝</a:t>
            </a:r>
            <a:r>
              <a:rPr lang="ko-KR" altLang="en-US" dirty="0"/>
              <a:t> 모델이 </a:t>
            </a:r>
            <a:r>
              <a:rPr lang="en-US" altLang="ko-KR" dirty="0"/>
              <a:t>1</a:t>
            </a:r>
            <a:r>
              <a:rPr lang="ko-KR" altLang="en-US" dirty="0"/>
              <a:t>위를 거둠</a:t>
            </a:r>
            <a:r>
              <a:rPr lang="en-US" altLang="ko-KR" dirty="0"/>
              <a:t>.</a:t>
            </a:r>
            <a:r>
              <a:rPr lang="ko-KR" altLang="en-US" dirty="0"/>
              <a:t> </a:t>
            </a:r>
            <a:endParaRPr lang="en-US" altLang="ko-KR" dirty="0"/>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4" name="그림 3">
            <a:extLst>
              <a:ext uri="{FF2B5EF4-FFF2-40B4-BE49-F238E27FC236}">
                <a16:creationId xmlns:a16="http://schemas.microsoft.com/office/drawing/2014/main" id="{CA9DA110-4A0F-EC44-9006-7CBB78408E00}"/>
              </a:ext>
            </a:extLst>
          </p:cNvPr>
          <p:cNvPicPr>
            <a:picLocks noChangeAspect="1"/>
          </p:cNvPicPr>
          <p:nvPr/>
        </p:nvPicPr>
        <p:blipFill rotWithShape="1">
          <a:blip r:embed="rId2"/>
          <a:srcRect t="10281"/>
          <a:stretch/>
        </p:blipFill>
        <p:spPr>
          <a:xfrm>
            <a:off x="1415480" y="2380049"/>
            <a:ext cx="6480720" cy="3716100"/>
          </a:xfrm>
          <a:prstGeom prst="rect">
            <a:avLst/>
          </a:prstGeom>
        </p:spPr>
      </p:pic>
    </p:spTree>
    <p:extLst>
      <p:ext uri="{BB962C8B-B14F-4D97-AF65-F5344CB8AC3E}">
        <p14:creationId xmlns:p14="http://schemas.microsoft.com/office/powerpoint/2010/main" val="3667231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a:t>3</a:t>
            </a:r>
            <a:r>
              <a:rPr lang="ko-KR" altLang="en-US" dirty="0"/>
              <a:t>차 </a:t>
            </a:r>
            <a:r>
              <a:rPr lang="en-US" altLang="ko-Kore-KR" dirty="0"/>
              <a:t>AI boom</a:t>
            </a:r>
            <a:r>
              <a:rPr lang="ko-Kore-KR" altLang="en-US" dirty="0"/>
              <a:t>이 가능했던 이유</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6" y="1060450"/>
            <a:ext cx="9957078" cy="1046440"/>
          </a:xfrm>
        </p:spPr>
        <p:txBody>
          <a:bodyPr/>
          <a:lstStyle/>
          <a:p>
            <a:r>
              <a:rPr lang="en-US" altLang="ko-KR" dirty="0"/>
              <a:t>3. </a:t>
            </a:r>
            <a:r>
              <a:rPr lang="ko-Kore-KR" altLang="en-US" dirty="0"/>
              <a:t>다양한 학습 알고리즘의 등장</a:t>
            </a:r>
            <a:endParaRPr lang="en-US" altLang="ko-Kore-KR" dirty="0"/>
          </a:p>
          <a:p>
            <a:pPr lvl="1"/>
            <a:r>
              <a:rPr lang="en-US" altLang="ko-KR" dirty="0" err="1"/>
              <a:t>Batchnorm</a:t>
            </a:r>
            <a:r>
              <a:rPr lang="en-US" altLang="ko-KR" dirty="0"/>
              <a:t>, dropout </a:t>
            </a:r>
            <a:r>
              <a:rPr lang="ko-KR" altLang="en-US" dirty="0"/>
              <a:t>등 학습에 도움이 되는 다양한 알고리즘 개발</a:t>
            </a:r>
            <a:r>
              <a:rPr lang="en-US" altLang="ko-KR" dirty="0"/>
              <a:t>.</a:t>
            </a:r>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6" name="그림 5">
            <a:extLst>
              <a:ext uri="{FF2B5EF4-FFF2-40B4-BE49-F238E27FC236}">
                <a16:creationId xmlns:a16="http://schemas.microsoft.com/office/drawing/2014/main" id="{C5A11A24-E8EA-174B-96AF-0C049BA30C1B}"/>
              </a:ext>
            </a:extLst>
          </p:cNvPr>
          <p:cNvPicPr>
            <a:picLocks noChangeAspect="1"/>
          </p:cNvPicPr>
          <p:nvPr/>
        </p:nvPicPr>
        <p:blipFill>
          <a:blip r:embed="rId2"/>
          <a:stretch>
            <a:fillRect/>
          </a:stretch>
        </p:blipFill>
        <p:spPr>
          <a:xfrm>
            <a:off x="1271464" y="2127965"/>
            <a:ext cx="8041500" cy="4219797"/>
          </a:xfrm>
          <a:prstGeom prst="rect">
            <a:avLst/>
          </a:prstGeom>
        </p:spPr>
      </p:pic>
    </p:spTree>
    <p:extLst>
      <p:ext uri="{BB962C8B-B14F-4D97-AF65-F5344CB8AC3E}">
        <p14:creationId xmlns:p14="http://schemas.microsoft.com/office/powerpoint/2010/main" val="4131528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a:t>3</a:t>
            </a:r>
            <a:r>
              <a:rPr lang="ko-KR" altLang="en-US" dirty="0"/>
              <a:t>차 </a:t>
            </a:r>
            <a:r>
              <a:rPr lang="en-US" altLang="ko-Kore-KR" dirty="0"/>
              <a:t>AI boom</a:t>
            </a:r>
            <a:r>
              <a:rPr lang="ko-Kore-KR" altLang="en-US" dirty="0"/>
              <a:t>이 가능했던 이유</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6" y="1060450"/>
            <a:ext cx="9957078" cy="1046440"/>
          </a:xfrm>
        </p:spPr>
        <p:txBody>
          <a:bodyPr/>
          <a:lstStyle/>
          <a:p>
            <a:r>
              <a:rPr lang="en-US" altLang="ko-KR" dirty="0"/>
              <a:t>3. </a:t>
            </a:r>
            <a:r>
              <a:rPr lang="ko-Kore-KR" altLang="en-US" dirty="0"/>
              <a:t>다양한 학습 알고리즘의 등장</a:t>
            </a:r>
            <a:endParaRPr lang="en-US" altLang="ko-Kore-KR" dirty="0"/>
          </a:p>
          <a:p>
            <a:pPr lvl="1"/>
            <a:r>
              <a:rPr lang="en-US" altLang="ko-KR" dirty="0"/>
              <a:t>Transformer</a:t>
            </a:r>
            <a:r>
              <a:rPr lang="ko-KR" altLang="en-US" dirty="0"/>
              <a:t>와 같은 최신 모델의 등장</a:t>
            </a:r>
            <a:r>
              <a:rPr lang="en-US" altLang="ko-KR" dirty="0"/>
              <a:t>.</a:t>
            </a:r>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14338" name="Picture 2" descr="The Illustrated BERT, ELMo, and co. (How NLP Cracked Transfer Learning) –  Jay Alammar – Visualizing machine learning one concept at a time.">
            <a:extLst>
              <a:ext uri="{FF2B5EF4-FFF2-40B4-BE49-F238E27FC236}">
                <a16:creationId xmlns:a16="http://schemas.microsoft.com/office/drawing/2014/main" id="{E13A0323-FD5F-2E4D-A45A-286583778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848" y="2330628"/>
            <a:ext cx="8832304" cy="405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279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a:t>3</a:t>
            </a:r>
            <a:r>
              <a:rPr lang="ko-KR" altLang="en-US" dirty="0"/>
              <a:t>차 </a:t>
            </a:r>
            <a:r>
              <a:rPr lang="en-US" altLang="ko-Kore-KR" dirty="0"/>
              <a:t>AI boom</a:t>
            </a:r>
            <a:r>
              <a:rPr lang="ko-Kore-KR" altLang="en-US" dirty="0"/>
              <a:t>이 가능했던 이유</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6" y="1060450"/>
            <a:ext cx="9957078" cy="1046440"/>
          </a:xfrm>
        </p:spPr>
        <p:txBody>
          <a:bodyPr/>
          <a:lstStyle/>
          <a:p>
            <a:r>
              <a:rPr lang="en-US" altLang="ko-KR" dirty="0"/>
              <a:t>4. </a:t>
            </a:r>
            <a:r>
              <a:rPr lang="ko-KR" altLang="en-US" dirty="0"/>
              <a:t>사람들의 인식 변화</a:t>
            </a:r>
            <a:endParaRPr lang="en-US" altLang="ko-Kore-KR" dirty="0"/>
          </a:p>
          <a:p>
            <a:pPr lvl="1"/>
            <a:r>
              <a:rPr lang="en-US" altLang="ko-KR" dirty="0"/>
              <a:t>AlphaGo</a:t>
            </a:r>
            <a:r>
              <a:rPr lang="ko-KR" altLang="en-US" dirty="0"/>
              <a:t>와 </a:t>
            </a:r>
            <a:r>
              <a:rPr lang="en-US" altLang="ko-KR" dirty="0"/>
              <a:t>GAN</a:t>
            </a:r>
            <a:r>
              <a:rPr lang="ko-KR" altLang="en-US" dirty="0"/>
              <a:t>을 활용한 이미지 생성</a:t>
            </a:r>
            <a:r>
              <a:rPr lang="en-US" altLang="ko-KR" dirty="0"/>
              <a:t>.</a:t>
            </a:r>
          </a:p>
        </p:txBody>
      </p:sp>
      <p:pic>
        <p:nvPicPr>
          <p:cNvPr id="4" name="그림 3">
            <a:extLst>
              <a:ext uri="{FF2B5EF4-FFF2-40B4-BE49-F238E27FC236}">
                <a16:creationId xmlns:a16="http://schemas.microsoft.com/office/drawing/2014/main" id="{7D981C21-A8CB-2747-8C6A-7F002CD0F2BD}"/>
              </a:ext>
            </a:extLst>
          </p:cNvPr>
          <p:cNvPicPr>
            <a:picLocks noChangeAspect="1"/>
          </p:cNvPicPr>
          <p:nvPr/>
        </p:nvPicPr>
        <p:blipFill>
          <a:blip r:embed="rId2"/>
          <a:stretch>
            <a:fillRect/>
          </a:stretch>
        </p:blipFill>
        <p:spPr>
          <a:xfrm>
            <a:off x="1991544" y="2293040"/>
            <a:ext cx="8472264" cy="4284520"/>
          </a:xfrm>
          <a:prstGeom prst="rect">
            <a:avLst/>
          </a:prstGeom>
        </p:spPr>
      </p:pic>
    </p:spTree>
    <p:extLst>
      <p:ext uri="{BB962C8B-B14F-4D97-AF65-F5344CB8AC3E}">
        <p14:creationId xmlns:p14="http://schemas.microsoft.com/office/powerpoint/2010/main" val="2501628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defTabSz="977900">
              <a:spcBef>
                <a:spcPct val="50000"/>
              </a:spcBef>
              <a:defRPr/>
            </a:pPr>
            <a:r>
              <a:rPr lang="en-US" altLang="ko-KR" sz="3600" dirty="0"/>
              <a:t>Install </a:t>
            </a:r>
            <a:r>
              <a:rPr lang="en-US" altLang="ko-KR" sz="3600" dirty="0" err="1"/>
              <a:t>PyTorch</a:t>
            </a:r>
            <a:endParaRPr lang="en-US" altLang="ko-KR" sz="3600" dirty="0">
              <a:solidFill>
                <a:prstClr val="white"/>
              </a:solidFill>
              <a:effectLst>
                <a:outerShdw blurRad="38100" dist="38100" dir="2700000" algn="tl">
                  <a:srgbClr val="000000">
                    <a:alpha val="43137"/>
                  </a:srgbClr>
                </a:outerShdw>
              </a:effectLst>
            </a:endParaRPr>
          </a:p>
        </p:txBody>
      </p:sp>
      <p:sp>
        <p:nvSpPr>
          <p:cNvPr id="8" name="텍스트 개체 틀 7"/>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18928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r>
              <a:rPr lang="en-US" altLang="ko-KR" dirty="0"/>
              <a:t> </a:t>
            </a:r>
            <a:r>
              <a:rPr lang="ko-KR" altLang="en-US" dirty="0"/>
              <a:t>설치하기</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2431435"/>
          </a:xfrm>
        </p:spPr>
        <p:txBody>
          <a:bodyPr/>
          <a:lstStyle/>
          <a:p>
            <a:r>
              <a:rPr lang="en-US" dirty="0" err="1"/>
              <a:t>Conda</a:t>
            </a:r>
            <a:r>
              <a:rPr lang="en-US" dirty="0"/>
              <a:t> </a:t>
            </a:r>
            <a:r>
              <a:rPr lang="ko-KR" altLang="en-US" dirty="0"/>
              <a:t>활용</a:t>
            </a:r>
            <a:endParaRPr lang="en-US" altLang="ko-KR" dirty="0"/>
          </a:p>
          <a:p>
            <a:pPr lvl="1"/>
            <a:r>
              <a:rPr lang="en-US" dirty="0">
                <a:hlinkClick r:id="rId2"/>
              </a:rPr>
              <a:t>https://pytorch.org</a:t>
            </a:r>
            <a:r>
              <a:rPr lang="ko-KR" altLang="en-US" dirty="0"/>
              <a:t>에 들어가서</a:t>
            </a:r>
            <a:br>
              <a:rPr lang="en-US" altLang="ko-KR" dirty="0"/>
            </a:br>
            <a:r>
              <a:rPr lang="ko-KR" altLang="en-US" dirty="0"/>
              <a:t>사용하고 싶은 </a:t>
            </a:r>
            <a:r>
              <a:rPr lang="en-US" altLang="ko-KR" dirty="0" err="1"/>
              <a:t>Pytorch</a:t>
            </a:r>
            <a:r>
              <a:rPr lang="en-US" altLang="ko-KR" dirty="0"/>
              <a:t> version</a:t>
            </a:r>
            <a:r>
              <a:rPr lang="ko-KR" altLang="en-US" dirty="0"/>
              <a:t>과 </a:t>
            </a:r>
            <a:br>
              <a:rPr lang="en-US" altLang="ko-KR" dirty="0"/>
            </a:br>
            <a:r>
              <a:rPr lang="ko-KR" altLang="en-US" dirty="0"/>
              <a:t>본인 컴퓨터의 </a:t>
            </a:r>
            <a:r>
              <a:rPr lang="en-US" altLang="ko-KR" dirty="0"/>
              <a:t>OS</a:t>
            </a:r>
            <a:r>
              <a:rPr lang="ko-KR" altLang="en-US" dirty="0" err="1"/>
              <a:t>를</a:t>
            </a:r>
            <a:r>
              <a:rPr lang="ko-KR" altLang="en-US" dirty="0"/>
              <a:t> </a:t>
            </a:r>
            <a:r>
              <a:rPr lang="ko-KR" altLang="en-US" dirty="0" err="1"/>
              <a:t>골라주기만</a:t>
            </a:r>
            <a:r>
              <a:rPr lang="ko-KR" altLang="en-US" dirty="0"/>
              <a:t> 하면</a:t>
            </a:r>
            <a:br>
              <a:rPr lang="en-US" altLang="ko-KR" dirty="0"/>
            </a:br>
            <a:r>
              <a:rPr lang="ko-KR" altLang="en-US" dirty="0"/>
              <a:t>아래 </a:t>
            </a:r>
            <a:r>
              <a:rPr lang="en-US" altLang="ko-KR" dirty="0" err="1"/>
              <a:t>conda</a:t>
            </a:r>
            <a:r>
              <a:rPr lang="en-US" altLang="ko-KR" dirty="0"/>
              <a:t> </a:t>
            </a:r>
            <a:r>
              <a:rPr lang="ko-KR" altLang="en-US" dirty="0"/>
              <a:t>실행 명령어가 나옴</a:t>
            </a:r>
            <a:r>
              <a:rPr lang="en-US" altLang="ko-KR" dirty="0"/>
              <a:t>!</a:t>
            </a:r>
          </a:p>
          <a:p>
            <a:pPr lvl="1"/>
            <a:r>
              <a:rPr lang="ko-KR" altLang="en-US" dirty="0"/>
              <a:t>이를 </a:t>
            </a:r>
            <a:r>
              <a:rPr lang="en-US" altLang="ko-KR" dirty="0"/>
              <a:t>Terminal</a:t>
            </a:r>
            <a:r>
              <a:rPr lang="ko-KR" altLang="en-US" dirty="0"/>
              <a:t>에 복사해서 입력하기</a:t>
            </a:r>
            <a:r>
              <a:rPr lang="en-US" altLang="ko-KR" dirty="0"/>
              <a:t>.</a:t>
            </a:r>
            <a:r>
              <a:rPr lang="ko-KR" altLang="en-US" dirty="0"/>
              <a:t> </a:t>
            </a:r>
            <a:endParaRPr lang="en-US" dirty="0"/>
          </a:p>
        </p:txBody>
      </p:sp>
      <p:pic>
        <p:nvPicPr>
          <p:cNvPr id="4" name="그림 3">
            <a:extLst>
              <a:ext uri="{FF2B5EF4-FFF2-40B4-BE49-F238E27FC236}">
                <a16:creationId xmlns:a16="http://schemas.microsoft.com/office/drawing/2014/main" id="{2347746D-C3C1-A248-B672-DAA423D5CEB4}"/>
              </a:ext>
            </a:extLst>
          </p:cNvPr>
          <p:cNvPicPr>
            <a:picLocks noChangeAspect="1"/>
          </p:cNvPicPr>
          <p:nvPr/>
        </p:nvPicPr>
        <p:blipFill>
          <a:blip r:embed="rId3"/>
          <a:stretch>
            <a:fillRect/>
          </a:stretch>
        </p:blipFill>
        <p:spPr>
          <a:xfrm>
            <a:off x="6139731" y="1582961"/>
            <a:ext cx="5351960" cy="4214589"/>
          </a:xfrm>
          <a:prstGeom prst="rect">
            <a:avLst/>
          </a:prstGeom>
        </p:spPr>
      </p:pic>
      <p:sp>
        <p:nvSpPr>
          <p:cNvPr id="5" name="직사각형 4">
            <a:extLst>
              <a:ext uri="{FF2B5EF4-FFF2-40B4-BE49-F238E27FC236}">
                <a16:creationId xmlns:a16="http://schemas.microsoft.com/office/drawing/2014/main" id="{5AB81C41-10E7-2545-9728-012CE8CB9DFA}"/>
              </a:ext>
            </a:extLst>
          </p:cNvPr>
          <p:cNvSpPr/>
          <p:nvPr/>
        </p:nvSpPr>
        <p:spPr>
          <a:xfrm>
            <a:off x="7464152" y="5275039"/>
            <a:ext cx="3096344" cy="3142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4876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r>
              <a:rPr lang="en-US" altLang="ko-KR" dirty="0"/>
              <a:t> </a:t>
            </a:r>
            <a:r>
              <a:rPr lang="ko-KR" altLang="en-US" dirty="0"/>
              <a:t>설치하기</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2431435"/>
          </a:xfrm>
        </p:spPr>
        <p:txBody>
          <a:bodyPr/>
          <a:lstStyle/>
          <a:p>
            <a:r>
              <a:rPr lang="en-US" dirty="0" err="1"/>
              <a:t>Conda</a:t>
            </a:r>
            <a:r>
              <a:rPr lang="en-US" dirty="0"/>
              <a:t> </a:t>
            </a:r>
            <a:r>
              <a:rPr lang="ko-KR" altLang="en-US" dirty="0"/>
              <a:t>활용</a:t>
            </a:r>
            <a:endParaRPr lang="en-US" altLang="ko-KR" dirty="0"/>
          </a:p>
          <a:p>
            <a:pPr lvl="1"/>
            <a:r>
              <a:rPr lang="en-US" dirty="0">
                <a:hlinkClick r:id="rId2"/>
              </a:rPr>
              <a:t>https://pytorch.org</a:t>
            </a:r>
            <a:r>
              <a:rPr lang="ko-KR" altLang="en-US" dirty="0"/>
              <a:t>에 들어가서</a:t>
            </a:r>
            <a:br>
              <a:rPr lang="en-US" altLang="ko-KR" dirty="0"/>
            </a:br>
            <a:r>
              <a:rPr lang="ko-KR" altLang="en-US" dirty="0"/>
              <a:t>사용하고 싶은 </a:t>
            </a:r>
            <a:r>
              <a:rPr lang="en-US" altLang="ko-KR" dirty="0" err="1"/>
              <a:t>Pytorch</a:t>
            </a:r>
            <a:r>
              <a:rPr lang="en-US" altLang="ko-KR" dirty="0"/>
              <a:t> version</a:t>
            </a:r>
            <a:r>
              <a:rPr lang="ko-KR" altLang="en-US" dirty="0"/>
              <a:t>과 </a:t>
            </a:r>
            <a:br>
              <a:rPr lang="en-US" altLang="ko-KR" dirty="0"/>
            </a:br>
            <a:r>
              <a:rPr lang="ko-KR" altLang="en-US" dirty="0"/>
              <a:t>본인 컴퓨터의 </a:t>
            </a:r>
            <a:r>
              <a:rPr lang="en-US" altLang="ko-KR" dirty="0"/>
              <a:t>OS</a:t>
            </a:r>
            <a:r>
              <a:rPr lang="ko-KR" altLang="en-US" dirty="0" err="1"/>
              <a:t>를</a:t>
            </a:r>
            <a:r>
              <a:rPr lang="ko-KR" altLang="en-US" dirty="0"/>
              <a:t> </a:t>
            </a:r>
            <a:r>
              <a:rPr lang="ko-KR" altLang="en-US" dirty="0" err="1"/>
              <a:t>골라주기만</a:t>
            </a:r>
            <a:r>
              <a:rPr lang="ko-KR" altLang="en-US" dirty="0"/>
              <a:t> 하면</a:t>
            </a:r>
            <a:br>
              <a:rPr lang="en-US" altLang="ko-KR" dirty="0"/>
            </a:br>
            <a:r>
              <a:rPr lang="ko-KR" altLang="en-US" dirty="0"/>
              <a:t>아래 </a:t>
            </a:r>
            <a:r>
              <a:rPr lang="en-US" altLang="ko-KR" dirty="0" err="1"/>
              <a:t>conda</a:t>
            </a:r>
            <a:r>
              <a:rPr lang="en-US" altLang="ko-KR" dirty="0"/>
              <a:t> </a:t>
            </a:r>
            <a:r>
              <a:rPr lang="ko-KR" altLang="en-US" dirty="0"/>
              <a:t>실행 명령어가 나옴</a:t>
            </a:r>
            <a:r>
              <a:rPr lang="en-US" altLang="ko-KR" dirty="0"/>
              <a:t>!</a:t>
            </a:r>
          </a:p>
          <a:p>
            <a:pPr lvl="1"/>
            <a:r>
              <a:rPr lang="ko-KR" altLang="en-US" dirty="0"/>
              <a:t>이를 </a:t>
            </a:r>
            <a:r>
              <a:rPr lang="en-US" altLang="ko-KR" dirty="0"/>
              <a:t>Terminal</a:t>
            </a:r>
            <a:r>
              <a:rPr lang="ko-KR" altLang="en-US" dirty="0"/>
              <a:t>에 복사해서 입력하기</a:t>
            </a:r>
            <a:r>
              <a:rPr lang="en-US" altLang="ko-KR" dirty="0"/>
              <a:t>.</a:t>
            </a:r>
            <a:r>
              <a:rPr lang="ko-KR" altLang="en-US" dirty="0"/>
              <a:t> </a:t>
            </a:r>
            <a:endParaRPr lang="en-US" dirty="0"/>
          </a:p>
        </p:txBody>
      </p:sp>
      <p:pic>
        <p:nvPicPr>
          <p:cNvPr id="4" name="그림 3">
            <a:extLst>
              <a:ext uri="{FF2B5EF4-FFF2-40B4-BE49-F238E27FC236}">
                <a16:creationId xmlns:a16="http://schemas.microsoft.com/office/drawing/2014/main" id="{2347746D-C3C1-A248-B672-DAA423D5CEB4}"/>
              </a:ext>
            </a:extLst>
          </p:cNvPr>
          <p:cNvPicPr>
            <a:picLocks noChangeAspect="1"/>
          </p:cNvPicPr>
          <p:nvPr/>
        </p:nvPicPr>
        <p:blipFill>
          <a:blip r:embed="rId3"/>
          <a:stretch>
            <a:fillRect/>
          </a:stretch>
        </p:blipFill>
        <p:spPr>
          <a:xfrm>
            <a:off x="6139731" y="1582961"/>
            <a:ext cx="5351960" cy="4214589"/>
          </a:xfrm>
          <a:prstGeom prst="rect">
            <a:avLst/>
          </a:prstGeom>
        </p:spPr>
      </p:pic>
      <p:sp>
        <p:nvSpPr>
          <p:cNvPr id="5" name="직사각형 4">
            <a:extLst>
              <a:ext uri="{FF2B5EF4-FFF2-40B4-BE49-F238E27FC236}">
                <a16:creationId xmlns:a16="http://schemas.microsoft.com/office/drawing/2014/main" id="{5AB81C41-10E7-2545-9728-012CE8CB9DFA}"/>
              </a:ext>
            </a:extLst>
          </p:cNvPr>
          <p:cNvSpPr/>
          <p:nvPr/>
        </p:nvSpPr>
        <p:spPr>
          <a:xfrm>
            <a:off x="7464152" y="5275039"/>
            <a:ext cx="3096344" cy="3142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429075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r>
              <a:rPr lang="en-US" altLang="ko-KR" dirty="0"/>
              <a:t> </a:t>
            </a:r>
            <a:r>
              <a:rPr lang="ko-KR" altLang="en-US" dirty="0"/>
              <a:t>설치하기</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4278094"/>
          </a:xfrm>
        </p:spPr>
        <p:txBody>
          <a:bodyPr/>
          <a:lstStyle/>
          <a:p>
            <a:r>
              <a:rPr lang="en-US" dirty="0" err="1"/>
              <a:t>Colab</a:t>
            </a:r>
            <a:endParaRPr lang="en-US" altLang="ko-KR" dirty="0"/>
          </a:p>
          <a:p>
            <a:pPr lvl="1"/>
            <a:r>
              <a:rPr lang="ko-KR" altLang="en-US" dirty="0"/>
              <a:t>별도의 설치 없이 </a:t>
            </a:r>
            <a:r>
              <a:rPr lang="en-US" altLang="ko-KR" dirty="0"/>
              <a:t>import torch</a:t>
            </a:r>
            <a:r>
              <a:rPr lang="ko-KR" altLang="en-US" dirty="0"/>
              <a:t>만으로 활용 가능</a:t>
            </a:r>
            <a:r>
              <a:rPr lang="en-US" altLang="ko-KR" dirty="0"/>
              <a:t>.</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런타임 유형 변경  </a:t>
            </a:r>
            <a:endParaRPr lang="en-US" altLang="ko-KR" dirty="0"/>
          </a:p>
          <a:p>
            <a:pPr lvl="2"/>
            <a:r>
              <a:rPr lang="ko-KR" altLang="en-US" dirty="0"/>
              <a:t>런타임</a:t>
            </a:r>
            <a:r>
              <a:rPr lang="en-US" altLang="ko-KR" dirty="0"/>
              <a:t>&gt;</a:t>
            </a:r>
            <a:r>
              <a:rPr lang="ko-KR" altLang="en-US" dirty="0"/>
              <a:t>런타임 유형 변경</a:t>
            </a:r>
            <a:r>
              <a:rPr lang="en-US" altLang="ko-KR" dirty="0"/>
              <a:t>&gt;</a:t>
            </a:r>
            <a:r>
              <a:rPr lang="ko-KR" altLang="en-US" dirty="0"/>
              <a:t>하드웨어 </a:t>
            </a:r>
            <a:r>
              <a:rPr lang="ko-KR" altLang="en-US"/>
              <a:t>가속기 </a:t>
            </a:r>
            <a:r>
              <a:rPr lang="en-US" altLang="ko-KR"/>
              <a:t>GPU</a:t>
            </a:r>
            <a:endParaRPr lang="en-US" dirty="0"/>
          </a:p>
        </p:txBody>
      </p:sp>
      <p:pic>
        <p:nvPicPr>
          <p:cNvPr id="6" name="그림 5">
            <a:extLst>
              <a:ext uri="{FF2B5EF4-FFF2-40B4-BE49-F238E27FC236}">
                <a16:creationId xmlns:a16="http://schemas.microsoft.com/office/drawing/2014/main" id="{D1A038A4-F48A-A040-BA25-FB466E5484D5}"/>
              </a:ext>
            </a:extLst>
          </p:cNvPr>
          <p:cNvPicPr>
            <a:picLocks noChangeAspect="1"/>
          </p:cNvPicPr>
          <p:nvPr/>
        </p:nvPicPr>
        <p:blipFill>
          <a:blip r:embed="rId2"/>
          <a:stretch>
            <a:fillRect/>
          </a:stretch>
        </p:blipFill>
        <p:spPr>
          <a:xfrm>
            <a:off x="1199456" y="2354293"/>
            <a:ext cx="5334000" cy="1841500"/>
          </a:xfrm>
          <a:prstGeom prst="rect">
            <a:avLst/>
          </a:prstGeom>
        </p:spPr>
      </p:pic>
      <p:pic>
        <p:nvPicPr>
          <p:cNvPr id="7" name="그림 6">
            <a:extLst>
              <a:ext uri="{FF2B5EF4-FFF2-40B4-BE49-F238E27FC236}">
                <a16:creationId xmlns:a16="http://schemas.microsoft.com/office/drawing/2014/main" id="{322AFFBD-CD67-2849-891A-37D809F03762}"/>
              </a:ext>
            </a:extLst>
          </p:cNvPr>
          <p:cNvPicPr>
            <a:picLocks noChangeAspect="1"/>
          </p:cNvPicPr>
          <p:nvPr/>
        </p:nvPicPr>
        <p:blipFill>
          <a:blip r:embed="rId3"/>
          <a:stretch>
            <a:fillRect/>
          </a:stretch>
        </p:blipFill>
        <p:spPr>
          <a:xfrm>
            <a:off x="7435242" y="1772816"/>
            <a:ext cx="3326721" cy="4337129"/>
          </a:xfrm>
          <a:prstGeom prst="rect">
            <a:avLst/>
          </a:prstGeom>
        </p:spPr>
      </p:pic>
    </p:spTree>
    <p:extLst>
      <p:ext uri="{BB962C8B-B14F-4D97-AF65-F5344CB8AC3E}">
        <p14:creationId xmlns:p14="http://schemas.microsoft.com/office/powerpoint/2010/main" val="4226996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r>
              <a:rPr lang="en-US" altLang="ko-KR" dirty="0"/>
              <a:t> </a:t>
            </a:r>
            <a:r>
              <a:rPr lang="ko-KR" altLang="en-US" dirty="0"/>
              <a:t>설치하기</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3973395"/>
          </a:xfrm>
        </p:spPr>
        <p:txBody>
          <a:bodyPr/>
          <a:lstStyle/>
          <a:p>
            <a:r>
              <a:rPr lang="en-US" dirty="0" err="1"/>
              <a:t>Colab</a:t>
            </a:r>
            <a:endParaRPr lang="en-US" altLang="ko-KR" dirty="0"/>
          </a:p>
          <a:p>
            <a:pPr lvl="1"/>
            <a:r>
              <a:rPr lang="en-US" dirty="0" err="1"/>
              <a:t>파이썬</a:t>
            </a:r>
            <a:r>
              <a:rPr lang="en-US" dirty="0"/>
              <a:t> </a:t>
            </a:r>
            <a:r>
              <a:rPr lang="en-US" dirty="0" err="1"/>
              <a:t>버전</a:t>
            </a:r>
            <a:endParaRPr lang="en-US" dirty="0"/>
          </a:p>
          <a:p>
            <a:pPr lvl="2"/>
            <a:r>
              <a:rPr lang="en-US" dirty="0"/>
              <a:t>!python –version</a:t>
            </a:r>
          </a:p>
          <a:p>
            <a:pPr lvl="1"/>
            <a:r>
              <a:rPr lang="en-US" dirty="0" err="1"/>
              <a:t>패키지</a:t>
            </a:r>
            <a:r>
              <a:rPr lang="en-US" dirty="0"/>
              <a:t> </a:t>
            </a:r>
            <a:r>
              <a:rPr lang="en-US" dirty="0" err="1"/>
              <a:t>버전</a:t>
            </a:r>
            <a:endParaRPr lang="en-US" dirty="0"/>
          </a:p>
          <a:p>
            <a:pPr lvl="2"/>
            <a:r>
              <a:rPr lang="en-US" altLang="ko-KR" dirty="0"/>
              <a:t>!pip list</a:t>
            </a:r>
          </a:p>
          <a:p>
            <a:pPr lvl="2"/>
            <a:r>
              <a:rPr lang="en-US" dirty="0"/>
              <a:t>!pip freeze</a:t>
            </a:r>
          </a:p>
          <a:p>
            <a:pPr lvl="1"/>
            <a:r>
              <a:rPr lang="en-US" dirty="0"/>
              <a:t>GPU </a:t>
            </a:r>
            <a:r>
              <a:rPr lang="ko-KR" altLang="en-US" dirty="0"/>
              <a:t>정보 </a:t>
            </a:r>
            <a:r>
              <a:rPr lang="en-US" altLang="ko-KR" dirty="0"/>
              <a:t>(</a:t>
            </a:r>
            <a:r>
              <a:rPr lang="en-US" altLang="ko-KR" dirty="0" err="1"/>
              <a:t>nvidia</a:t>
            </a:r>
            <a:r>
              <a:rPr lang="en-US" altLang="ko-KR" dirty="0"/>
              <a:t> </a:t>
            </a:r>
            <a:r>
              <a:rPr lang="ko-KR" altLang="en-US" dirty="0"/>
              <a:t>드라이버</a:t>
            </a:r>
            <a:r>
              <a:rPr lang="en-US" altLang="ko-KR" dirty="0"/>
              <a:t>, CUDA)</a:t>
            </a:r>
          </a:p>
          <a:p>
            <a:pPr lvl="2"/>
            <a:r>
              <a:rPr lang="en-US" altLang="ko-KR" dirty="0"/>
              <a:t>!</a:t>
            </a:r>
            <a:r>
              <a:rPr lang="en-US" altLang="ko-KR" dirty="0" err="1"/>
              <a:t>nvidia-smi</a:t>
            </a:r>
            <a:endParaRPr lang="en-US" dirty="0"/>
          </a:p>
          <a:p>
            <a:pPr lvl="1"/>
            <a:endParaRPr lang="en-US" dirty="0"/>
          </a:p>
        </p:txBody>
      </p:sp>
      <p:sp>
        <p:nvSpPr>
          <p:cNvPr id="8" name="TextBox 7">
            <a:extLst>
              <a:ext uri="{FF2B5EF4-FFF2-40B4-BE49-F238E27FC236}">
                <a16:creationId xmlns:a16="http://schemas.microsoft.com/office/drawing/2014/main" id="{C00AE313-F0B8-5149-8BBA-08EF0F3A6EAE}"/>
              </a:ext>
            </a:extLst>
          </p:cNvPr>
          <p:cNvSpPr txBox="1"/>
          <p:nvPr/>
        </p:nvSpPr>
        <p:spPr>
          <a:xfrm>
            <a:off x="3103245" y="3261479"/>
            <a:ext cx="6206490"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5" name="그림 4">
            <a:extLst>
              <a:ext uri="{FF2B5EF4-FFF2-40B4-BE49-F238E27FC236}">
                <a16:creationId xmlns:a16="http://schemas.microsoft.com/office/drawing/2014/main" id="{24111B61-5564-254E-8318-FDF7E62205DD}"/>
              </a:ext>
            </a:extLst>
          </p:cNvPr>
          <p:cNvPicPr>
            <a:picLocks noChangeAspect="1"/>
          </p:cNvPicPr>
          <p:nvPr/>
        </p:nvPicPr>
        <p:blipFill>
          <a:blip r:embed="rId2"/>
          <a:stretch>
            <a:fillRect/>
          </a:stretch>
        </p:blipFill>
        <p:spPr>
          <a:xfrm>
            <a:off x="5513329" y="1846601"/>
            <a:ext cx="6343773" cy="3463404"/>
          </a:xfrm>
          <a:prstGeom prst="rect">
            <a:avLst/>
          </a:prstGeom>
        </p:spPr>
      </p:pic>
    </p:spTree>
    <p:extLst>
      <p:ext uri="{BB962C8B-B14F-4D97-AF65-F5344CB8AC3E}">
        <p14:creationId xmlns:p14="http://schemas.microsoft.com/office/powerpoint/2010/main" val="3134726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defTabSz="977900">
              <a:spcBef>
                <a:spcPct val="50000"/>
              </a:spcBef>
              <a:defRPr/>
            </a:pPr>
            <a:r>
              <a:rPr lang="en-US" altLang="ko-KR" sz="3600" dirty="0" err="1"/>
              <a:t>PyTorch</a:t>
            </a:r>
            <a:endParaRPr lang="en-US" altLang="ko-KR" sz="3600" dirty="0">
              <a:solidFill>
                <a:prstClr val="white"/>
              </a:solidFill>
              <a:effectLst>
                <a:outerShdw blurRad="38100" dist="38100" dir="2700000" algn="tl">
                  <a:srgbClr val="000000">
                    <a:alpha val="43137"/>
                  </a:srgbClr>
                </a:outerShdw>
              </a:effectLst>
            </a:endParaRPr>
          </a:p>
        </p:txBody>
      </p:sp>
      <p:sp>
        <p:nvSpPr>
          <p:cNvPr id="8" name="텍스트 개체 틀 7"/>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0495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4401205"/>
          </a:xfrm>
        </p:spPr>
        <p:txBody>
          <a:bodyPr/>
          <a:lstStyle/>
          <a:p>
            <a:r>
              <a:rPr lang="en-US" dirty="0"/>
              <a:t>Deep learning Framework</a:t>
            </a:r>
          </a:p>
          <a:p>
            <a:pPr lvl="1"/>
            <a:r>
              <a:rPr lang="en" altLang="ko-Kore-KR" cap="all" dirty="0"/>
              <a:t>FROM RESEARCH TO PRODUCTION</a:t>
            </a:r>
          </a:p>
          <a:p>
            <a:pPr lvl="1"/>
            <a:r>
              <a:rPr lang="en" altLang="ko-Kore-KR" dirty="0"/>
              <a:t>An open source machine learning framework that accelerates the path from research </a:t>
            </a:r>
            <a:br>
              <a:rPr lang="en" altLang="ko-Kore-KR" dirty="0"/>
            </a:br>
            <a:r>
              <a:rPr lang="en" altLang="ko-Kore-KR" dirty="0"/>
              <a:t>prototyping to production deployment.</a:t>
            </a:r>
            <a:endParaRPr lang="en-US" dirty="0"/>
          </a:p>
          <a:p>
            <a:pPr lvl="1"/>
            <a:r>
              <a:rPr lang="en-US" dirty="0">
                <a:hlinkClick r:id="rId2"/>
              </a:rPr>
              <a:t>https://pytorch.org</a:t>
            </a:r>
            <a:r>
              <a:rPr lang="en-US" dirty="0"/>
              <a:t>, </a:t>
            </a:r>
            <a:r>
              <a:rPr lang="en-US" dirty="0">
                <a:hlinkClick r:id="rId3"/>
              </a:rPr>
              <a:t>https://github.com/pytorch/pytorch</a:t>
            </a:r>
            <a:r>
              <a:rPr lang="en-US" dirty="0"/>
              <a:t>, </a:t>
            </a:r>
            <a:r>
              <a:rPr lang="en-US" dirty="0">
                <a:hlinkClick r:id="rId4"/>
              </a:rPr>
              <a:t>https://pytorch.kr</a:t>
            </a:r>
            <a:r>
              <a:rPr lang="en-US" dirty="0"/>
              <a:t>   </a:t>
            </a:r>
          </a:p>
          <a:p>
            <a:r>
              <a:rPr lang="en-US" altLang="ko-KR" dirty="0"/>
              <a:t>Facebook AI</a:t>
            </a:r>
            <a:r>
              <a:rPr lang="ko-KR" altLang="en-US" dirty="0"/>
              <a:t>에서 개발됨</a:t>
            </a:r>
            <a:r>
              <a:rPr lang="en-US" altLang="ko-KR" dirty="0"/>
              <a:t>.</a:t>
            </a:r>
          </a:p>
          <a:p>
            <a:pPr lvl="1"/>
            <a:r>
              <a:rPr lang="en-US" dirty="0"/>
              <a:t>OS: Linux, macOS, Windows</a:t>
            </a:r>
          </a:p>
          <a:p>
            <a:pPr lvl="1"/>
            <a:r>
              <a:rPr lang="en-US" dirty="0"/>
              <a:t>Community: </a:t>
            </a:r>
            <a:r>
              <a:rPr lang="en-US" dirty="0" err="1"/>
              <a:t>Pytorch</a:t>
            </a:r>
            <a:r>
              <a:rPr lang="en-US" dirty="0"/>
              <a:t> KR (</a:t>
            </a:r>
            <a:r>
              <a:rPr lang="en-US" dirty="0">
                <a:hlinkClick r:id="rId5"/>
              </a:rPr>
              <a:t>https://www.facebook.com/groups/PyTorchKR/</a:t>
            </a:r>
            <a:r>
              <a:rPr lang="en-US" dirty="0"/>
              <a:t>)</a:t>
            </a:r>
            <a:endParaRPr lang="en-US" altLang="ko-KR" dirty="0"/>
          </a:p>
          <a:p>
            <a:pPr lvl="1"/>
            <a:r>
              <a:rPr lang="en-US" dirty="0"/>
              <a:t>Version released: v1.11</a:t>
            </a:r>
            <a:endParaRPr lang="en-KR" dirty="0"/>
          </a:p>
        </p:txBody>
      </p:sp>
    </p:spTree>
    <p:extLst>
      <p:ext uri="{BB962C8B-B14F-4D97-AF65-F5344CB8AC3E}">
        <p14:creationId xmlns:p14="http://schemas.microsoft.com/office/powerpoint/2010/main" val="1478416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r>
              <a:rPr lang="en-US" altLang="ko-KR" dirty="0"/>
              <a:t> vs </a:t>
            </a:r>
            <a:r>
              <a:rPr lang="en-US" altLang="ko-KR" dirty="0" err="1"/>
              <a:t>Tensorflow</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482633"/>
          </a:xfrm>
        </p:spPr>
        <p:txBody>
          <a:bodyPr/>
          <a:lstStyle/>
          <a:p>
            <a:r>
              <a:rPr lang="ko-KR" altLang="en-US" dirty="0"/>
              <a:t>최근 </a:t>
            </a:r>
            <a:r>
              <a:rPr lang="en-US" altLang="ko-KR" dirty="0" err="1"/>
              <a:t>PyTorch</a:t>
            </a:r>
            <a:r>
              <a:rPr lang="ko-KR" altLang="en-US" dirty="0"/>
              <a:t>가 </a:t>
            </a:r>
            <a:r>
              <a:rPr lang="ko-KR" altLang="en-US" dirty="0" err="1"/>
              <a:t>딥러닝</a:t>
            </a:r>
            <a:r>
              <a:rPr lang="ko-KR" altLang="en-US" dirty="0"/>
              <a:t> 개발 언어로 급부상 중</a:t>
            </a:r>
            <a:r>
              <a:rPr lang="en-US" altLang="ko-KR" dirty="0"/>
              <a:t>.</a:t>
            </a:r>
            <a:endParaRPr lang="en-KR" dirty="0"/>
          </a:p>
        </p:txBody>
      </p:sp>
      <p:pic>
        <p:nvPicPr>
          <p:cNvPr id="2050" name="Picture 2">
            <a:extLst>
              <a:ext uri="{FF2B5EF4-FFF2-40B4-BE49-F238E27FC236}">
                <a16:creationId xmlns:a16="http://schemas.microsoft.com/office/drawing/2014/main" id="{A0DD0F5B-A5E0-F943-87C2-E7CC343C4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831988"/>
            <a:ext cx="7677784" cy="4045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D551A6A-C341-9C49-8F86-EED06FC81342}"/>
              </a:ext>
            </a:extLst>
          </p:cNvPr>
          <p:cNvSpPr txBox="1"/>
          <p:nvPr/>
        </p:nvSpPr>
        <p:spPr>
          <a:xfrm>
            <a:off x="5015880" y="6035843"/>
            <a:ext cx="7034655" cy="261610"/>
          </a:xfrm>
          <a:prstGeom prst="rect">
            <a:avLst/>
          </a:prstGeom>
          <a:noFill/>
        </p:spPr>
        <p:txBody>
          <a:bodyPr wrap="square" rtlCol="0">
            <a:spAutoFit/>
          </a:bodyPr>
          <a:lstStyle/>
          <a:p>
            <a:pPr algn="r"/>
            <a:r>
              <a:rPr lang="en-KR" sz="1100" dirty="0"/>
              <a:t>Image Source</a:t>
            </a:r>
            <a:r>
              <a:rPr lang="en-KR" sz="1100"/>
              <a:t>: </a:t>
            </a:r>
            <a:r>
              <a:rPr lang="en" altLang="ko-Kore-KR" sz="1100" dirty="0">
                <a:hlinkClick r:id="rId3"/>
              </a:rPr>
              <a:t>https://miro.medium.com/max/2400/1*DNpNE0pK-S0VlsbVg6XrDA.png</a:t>
            </a:r>
            <a:endParaRPr lang="en-KR" sz="1100" dirty="0"/>
          </a:p>
        </p:txBody>
      </p:sp>
    </p:spTree>
    <p:extLst>
      <p:ext uri="{BB962C8B-B14F-4D97-AF65-F5344CB8AC3E}">
        <p14:creationId xmlns:p14="http://schemas.microsoft.com/office/powerpoint/2010/main" val="4013555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r>
              <a:rPr lang="en-US" altLang="ko-KR" dirty="0"/>
              <a:t> vs </a:t>
            </a:r>
            <a:r>
              <a:rPr lang="en-US" altLang="ko-KR" dirty="0" err="1"/>
              <a:t>Tensorflow</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5653279"/>
          </a:xfrm>
        </p:spPr>
        <p:txBody>
          <a:bodyPr/>
          <a:lstStyle/>
          <a:p>
            <a:r>
              <a:rPr lang="en-KR"/>
              <a:t>TensorFlow</a:t>
            </a:r>
          </a:p>
          <a:p>
            <a:pPr lvl="1"/>
            <a:r>
              <a:rPr lang="en-KR"/>
              <a:t>Python </a:t>
            </a:r>
            <a:r>
              <a:rPr lang="ko-KR" altLang="en-US"/>
              <a:t>기반의 라이브러리</a:t>
            </a:r>
            <a:endParaRPr lang="en-US" altLang="ko-KR" dirty="0"/>
          </a:p>
          <a:p>
            <a:pPr lvl="1"/>
            <a:r>
              <a:rPr lang="ko-KR" altLang="en-US" dirty="0"/>
              <a:t>데스크톱</a:t>
            </a:r>
            <a:r>
              <a:rPr lang="en-US" altLang="ko-KR" dirty="0"/>
              <a:t>, </a:t>
            </a:r>
            <a:r>
              <a:rPr lang="ko-KR" altLang="en-US" dirty="0"/>
              <a:t>모바일 등 다양한 플랫폼에 적용 가능 </a:t>
            </a:r>
            <a:endParaRPr lang="en-US" altLang="ko-KR" dirty="0"/>
          </a:p>
          <a:p>
            <a:pPr lvl="1"/>
            <a:r>
              <a:rPr lang="en-US" dirty="0" err="1"/>
              <a:t>Keras에서</a:t>
            </a:r>
            <a:r>
              <a:rPr lang="en-US" dirty="0"/>
              <a:t> TensorFlow </a:t>
            </a:r>
            <a:r>
              <a:rPr lang="en-US" dirty="0" err="1"/>
              <a:t>backend를</a:t>
            </a:r>
            <a:r>
              <a:rPr lang="en-US" dirty="0"/>
              <a:t> </a:t>
            </a:r>
            <a:r>
              <a:rPr lang="en-US" dirty="0" err="1"/>
              <a:t>사용해</a:t>
            </a:r>
            <a:r>
              <a:rPr lang="en-US" dirty="0"/>
              <a:t> </a:t>
            </a:r>
            <a:r>
              <a:rPr lang="en-US" dirty="0" err="1"/>
              <a:t>구동</a:t>
            </a:r>
            <a:r>
              <a:rPr lang="en-US" dirty="0"/>
              <a:t> </a:t>
            </a:r>
            <a:r>
              <a:rPr lang="en-US" dirty="0" err="1"/>
              <a:t>가능</a:t>
            </a:r>
            <a:endParaRPr lang="en-US" dirty="0"/>
          </a:p>
          <a:p>
            <a:pPr lvl="1"/>
            <a:r>
              <a:rPr lang="en-KR"/>
              <a:t>Define-and-Run</a:t>
            </a:r>
          </a:p>
          <a:p>
            <a:r>
              <a:rPr lang="en-KR"/>
              <a:t>PyTorch</a:t>
            </a:r>
          </a:p>
          <a:p>
            <a:pPr lvl="1"/>
            <a:r>
              <a:rPr lang="ko-KR" altLang="en-US" dirty="0"/>
              <a:t>기존 </a:t>
            </a:r>
            <a:r>
              <a:rPr lang="en-KR"/>
              <a:t>Lua </a:t>
            </a:r>
            <a:r>
              <a:rPr lang="ko-KR" altLang="en-US"/>
              <a:t>기반의 딥러닝 프레임워크</a:t>
            </a:r>
            <a:r>
              <a:rPr lang="en-US" altLang="ko-KR" dirty="0"/>
              <a:t>(</a:t>
            </a:r>
            <a:r>
              <a:rPr lang="en-KR"/>
              <a:t>torch)</a:t>
            </a:r>
            <a:r>
              <a:rPr lang="ko-KR" altLang="en-US"/>
              <a:t>를 </a:t>
            </a:r>
            <a:r>
              <a:rPr lang="en-KR"/>
              <a:t>python</a:t>
            </a:r>
            <a:r>
              <a:rPr lang="ko-KR" altLang="en-US"/>
              <a:t>으로 이식</a:t>
            </a:r>
          </a:p>
          <a:p>
            <a:pPr lvl="1"/>
            <a:r>
              <a:rPr lang="en-KR"/>
              <a:t>Python</a:t>
            </a:r>
            <a:r>
              <a:rPr lang="ko-KR" altLang="en-US"/>
              <a:t>과의 유연한 연동 </a:t>
            </a:r>
            <a:r>
              <a:rPr lang="en-US" altLang="ko-KR" dirty="0"/>
              <a:t>(</a:t>
            </a:r>
            <a:r>
              <a:rPr lang="en-KR"/>
              <a:t>DataLoader, Numpy, DataFrame)</a:t>
            </a:r>
          </a:p>
          <a:p>
            <a:pPr lvl="1"/>
            <a:r>
              <a:rPr lang="ko-KR" altLang="en-US" dirty="0"/>
              <a:t>쉽고 간결한 코드</a:t>
            </a:r>
          </a:p>
          <a:p>
            <a:pPr lvl="1"/>
            <a:r>
              <a:rPr lang="en-KR"/>
              <a:t>Define-by-Run</a:t>
            </a:r>
          </a:p>
          <a:p>
            <a:endParaRPr lang="en-KR" dirty="0"/>
          </a:p>
        </p:txBody>
      </p:sp>
    </p:spTree>
    <p:extLst>
      <p:ext uri="{BB962C8B-B14F-4D97-AF65-F5344CB8AC3E}">
        <p14:creationId xmlns:p14="http://schemas.microsoft.com/office/powerpoint/2010/main" val="2105850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r>
              <a:rPr lang="en-US" altLang="ko-KR" dirty="0"/>
              <a:t> vs </a:t>
            </a:r>
            <a:r>
              <a:rPr lang="en-US" altLang="ko-KR" dirty="0" err="1"/>
              <a:t>Tensorflow</a:t>
            </a:r>
            <a:endParaRPr lang="en-KR" dirty="0"/>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7" name="그림 6">
            <a:extLst>
              <a:ext uri="{FF2B5EF4-FFF2-40B4-BE49-F238E27FC236}">
                <a16:creationId xmlns:a16="http://schemas.microsoft.com/office/drawing/2014/main" id="{DA524422-4C65-1647-9247-CCAD5FBC7E5C}"/>
              </a:ext>
            </a:extLst>
          </p:cNvPr>
          <p:cNvPicPr>
            <a:picLocks noChangeAspect="1"/>
          </p:cNvPicPr>
          <p:nvPr/>
        </p:nvPicPr>
        <p:blipFill>
          <a:blip r:embed="rId2"/>
          <a:stretch>
            <a:fillRect/>
          </a:stretch>
        </p:blipFill>
        <p:spPr>
          <a:xfrm>
            <a:off x="1343472" y="1301766"/>
            <a:ext cx="8546700" cy="4921835"/>
          </a:xfrm>
          <a:prstGeom prst="rect">
            <a:avLst/>
          </a:prstGeom>
        </p:spPr>
      </p:pic>
    </p:spTree>
    <p:extLst>
      <p:ext uri="{BB962C8B-B14F-4D97-AF65-F5344CB8AC3E}">
        <p14:creationId xmlns:p14="http://schemas.microsoft.com/office/powerpoint/2010/main" val="510503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r>
              <a:rPr lang="en-US" altLang="ko-KR" dirty="0"/>
              <a:t> vs </a:t>
            </a:r>
            <a:r>
              <a:rPr lang="en-US" altLang="ko-KR" dirty="0" err="1"/>
              <a:t>Tensorflow</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482633"/>
          </a:xfrm>
        </p:spPr>
        <p:txBody>
          <a:bodyPr/>
          <a:lstStyle/>
          <a:p>
            <a:r>
              <a:rPr lang="en-US" altLang="ko-KR" dirty="0"/>
              <a:t>2018</a:t>
            </a:r>
            <a:r>
              <a:rPr lang="ko-KR" altLang="en-US" dirty="0"/>
              <a:t>년</a:t>
            </a:r>
            <a:endParaRPr lang="en-KR" dirty="0"/>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4" name="그림 3">
            <a:extLst>
              <a:ext uri="{FF2B5EF4-FFF2-40B4-BE49-F238E27FC236}">
                <a16:creationId xmlns:a16="http://schemas.microsoft.com/office/drawing/2014/main" id="{351CFDA3-9E9D-6F44-B7C3-D5C5C46E0258}"/>
              </a:ext>
            </a:extLst>
          </p:cNvPr>
          <p:cNvPicPr>
            <a:picLocks noChangeAspect="1"/>
          </p:cNvPicPr>
          <p:nvPr/>
        </p:nvPicPr>
        <p:blipFill>
          <a:blip r:embed="rId2"/>
          <a:stretch>
            <a:fillRect/>
          </a:stretch>
        </p:blipFill>
        <p:spPr>
          <a:xfrm>
            <a:off x="2705034" y="1594346"/>
            <a:ext cx="6833964" cy="4594916"/>
          </a:xfrm>
          <a:prstGeom prst="rect">
            <a:avLst/>
          </a:prstGeom>
        </p:spPr>
      </p:pic>
    </p:spTree>
    <p:extLst>
      <p:ext uri="{BB962C8B-B14F-4D97-AF65-F5344CB8AC3E}">
        <p14:creationId xmlns:p14="http://schemas.microsoft.com/office/powerpoint/2010/main" val="3333356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3CF3-95EC-F64D-B4C8-B46411CC1407}"/>
              </a:ext>
            </a:extLst>
          </p:cNvPr>
          <p:cNvSpPr>
            <a:spLocks noGrp="1"/>
          </p:cNvSpPr>
          <p:nvPr>
            <p:ph type="title"/>
          </p:nvPr>
        </p:nvSpPr>
        <p:spPr>
          <a:xfrm>
            <a:off x="243839" y="141711"/>
            <a:ext cx="11613263" cy="695001"/>
          </a:xfrm>
        </p:spPr>
        <p:txBody>
          <a:bodyPr/>
          <a:lstStyle/>
          <a:p>
            <a:r>
              <a:rPr lang="en-US" altLang="ko-KR" dirty="0" err="1"/>
              <a:t>PyTorch</a:t>
            </a:r>
            <a:r>
              <a:rPr lang="en-US" altLang="ko-KR" dirty="0"/>
              <a:t> vs </a:t>
            </a:r>
            <a:r>
              <a:rPr lang="en-US" altLang="ko-KR" dirty="0" err="1"/>
              <a:t>Tensorflow</a:t>
            </a:r>
            <a:endParaRPr lang="en-KR" dirty="0"/>
          </a:p>
        </p:txBody>
      </p:sp>
      <p:sp>
        <p:nvSpPr>
          <p:cNvPr id="3" name="Content Placeholder 2">
            <a:extLst>
              <a:ext uri="{FF2B5EF4-FFF2-40B4-BE49-F238E27FC236}">
                <a16:creationId xmlns:a16="http://schemas.microsoft.com/office/drawing/2014/main" id="{135BF6F9-E9E1-B84A-8AB8-1897B832A85D}"/>
              </a:ext>
            </a:extLst>
          </p:cNvPr>
          <p:cNvSpPr>
            <a:spLocks noGrp="1"/>
          </p:cNvSpPr>
          <p:nvPr>
            <p:ph idx="1"/>
          </p:nvPr>
        </p:nvSpPr>
        <p:spPr>
          <a:xfrm>
            <a:off x="315385" y="1060450"/>
            <a:ext cx="11613263" cy="482633"/>
          </a:xfrm>
        </p:spPr>
        <p:txBody>
          <a:bodyPr/>
          <a:lstStyle/>
          <a:p>
            <a:r>
              <a:rPr lang="en-US" altLang="ko-KR" dirty="0"/>
              <a:t>2020</a:t>
            </a:r>
            <a:r>
              <a:rPr lang="ko-KR" altLang="en-US" dirty="0"/>
              <a:t>년</a:t>
            </a:r>
            <a:endParaRPr lang="en-KR" dirty="0"/>
          </a:p>
        </p:txBody>
      </p:sp>
      <p:sp>
        <p:nvSpPr>
          <p:cNvPr id="5" name="TextBox 4">
            <a:extLst>
              <a:ext uri="{FF2B5EF4-FFF2-40B4-BE49-F238E27FC236}">
                <a16:creationId xmlns:a16="http://schemas.microsoft.com/office/drawing/2014/main" id="{9E1FC8DB-F35C-D24C-A1AF-6C9B8940A26A}"/>
              </a:ext>
            </a:extLst>
          </p:cNvPr>
          <p:cNvSpPr txBox="1"/>
          <p:nvPr/>
        </p:nvSpPr>
        <p:spPr>
          <a:xfrm>
            <a:off x="3104322" y="3260899"/>
            <a:ext cx="6208642" cy="369332"/>
          </a:xfrm>
          <a:prstGeom prst="rect">
            <a:avLst/>
          </a:prstGeom>
          <a:noFill/>
        </p:spPr>
        <p:txBody>
          <a:bodyPr wrap="square">
            <a:spAutoFit/>
          </a:bodyPr>
          <a:lstStyle/>
          <a:p>
            <a:r>
              <a:rPr lang="ko-Kore-KR" altLang="en-US" dirty="0">
                <a:solidFill>
                  <a:srgbClr val="000000"/>
                </a:solidFill>
                <a:effectLst/>
                <a:latin typeface="Helvetica" pitchFamily="2" charset="0"/>
              </a:rPr>
              <a:t>   </a:t>
            </a:r>
          </a:p>
        </p:txBody>
      </p:sp>
      <p:pic>
        <p:nvPicPr>
          <p:cNvPr id="6" name="그림 5">
            <a:extLst>
              <a:ext uri="{FF2B5EF4-FFF2-40B4-BE49-F238E27FC236}">
                <a16:creationId xmlns:a16="http://schemas.microsoft.com/office/drawing/2014/main" id="{048889B1-BEAA-C54B-88EE-403B99ACBBA0}"/>
              </a:ext>
            </a:extLst>
          </p:cNvPr>
          <p:cNvPicPr>
            <a:picLocks noChangeAspect="1"/>
          </p:cNvPicPr>
          <p:nvPr/>
        </p:nvPicPr>
        <p:blipFill>
          <a:blip r:embed="rId2"/>
          <a:stretch>
            <a:fillRect/>
          </a:stretch>
        </p:blipFill>
        <p:spPr>
          <a:xfrm>
            <a:off x="2321135" y="1096082"/>
            <a:ext cx="7458670" cy="5306932"/>
          </a:xfrm>
          <a:prstGeom prst="rect">
            <a:avLst/>
          </a:prstGeom>
        </p:spPr>
      </p:pic>
    </p:spTree>
    <p:extLst>
      <p:ext uri="{BB962C8B-B14F-4D97-AF65-F5344CB8AC3E}">
        <p14:creationId xmlns:p14="http://schemas.microsoft.com/office/powerpoint/2010/main" val="12049492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LEFT" val=" 618.25"/>
  <p:tag name="LTOP" val=" 556.75"/>
</p:tagLst>
</file>

<file path=ppt/tags/tag2.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3.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4.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5.xml><?xml version="1.0" encoding="utf-8"?>
<p:tagLst xmlns:a="http://schemas.openxmlformats.org/drawingml/2006/main" xmlns:r="http://schemas.openxmlformats.org/officeDocument/2006/relationships" xmlns:p="http://schemas.openxmlformats.org/presentationml/2006/main">
  <p:tag name="LLEFT" val=" 618.25"/>
  <p:tag name="LTOP" val=" 556.75"/>
</p:tagLst>
</file>

<file path=ppt/tags/tag6.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U_Template 2000_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_Template 2000_K">
      <a:majorFont>
        <a:latin typeface="맑은 고딕"/>
        <a:ea typeface="맑은 고딕"/>
        <a:cs typeface=""/>
      </a:majorFont>
      <a:minorFont>
        <a:latin typeface="맑은 고딕"/>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77900" rtl="0" eaLnBrk="1" fontAlgn="base" latinLnBrk="0" hangingPunct="1">
          <a:lnSpc>
            <a:spcPct val="100000"/>
          </a:lnSpc>
          <a:spcBef>
            <a:spcPct val="0"/>
          </a:spcBef>
          <a:spcAft>
            <a:spcPct val="0"/>
          </a:spcAft>
          <a:buClrTx/>
          <a:buSzTx/>
          <a:buFontTx/>
          <a:buNone/>
          <a:tabLst/>
          <a:defRPr kumimoji="0" lang="en-US" sz="1300" b="0" i="0" u="none" strike="noStrike" cap="none" normalizeH="0" baseline="0" smtClean="0">
            <a:ln>
              <a:noFill/>
            </a:ln>
            <a:solidFill>
              <a:schemeClr val="tx1"/>
            </a:solidFill>
            <a:effectLst/>
            <a:latin typeface="맑은 고딕" pitchFamily="50" charset="-127"/>
            <a:ea typeface="맑은 고딕" pitchFamily="50" charset="-127"/>
          </a:defRPr>
        </a:defPPr>
      </a:lstStyle>
    </a:spDef>
    <a:lnDef>
      <a:spPr bwMode="auto">
        <a:xfrm>
          <a:off x="0" y="0"/>
          <a:ext cx="1" cy="1"/>
        </a:xfrm>
        <a:custGeom>
          <a:avLst/>
          <a:gdLst/>
          <a:ahLst/>
          <a:cxnLst/>
          <a:rect l="0" t="0" r="0" b="0"/>
          <a:pathLst/>
        </a:custGeom>
        <a:solidFill>
          <a:srgbClr val="8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77900" rtl="0" eaLnBrk="1" fontAlgn="base" latinLnBrk="0" hangingPunct="1">
          <a:lnSpc>
            <a:spcPct val="100000"/>
          </a:lnSpc>
          <a:spcBef>
            <a:spcPct val="0"/>
          </a:spcBef>
          <a:spcAft>
            <a:spcPct val="0"/>
          </a:spcAft>
          <a:buClrTx/>
          <a:buSzTx/>
          <a:buFontTx/>
          <a:buNone/>
          <a:tabLst/>
          <a:defRPr kumimoji="0" lang="en-US" sz="1300" b="0" i="0" u="none" strike="noStrike" cap="none" normalizeH="0" baseline="0" smtClean="0">
            <a:ln>
              <a:noFill/>
            </a:ln>
            <a:solidFill>
              <a:schemeClr val="tx1"/>
            </a:solidFill>
            <a:effectLst/>
            <a:latin typeface="맑은 고딕" pitchFamily="50" charset="-127"/>
            <a:ea typeface="맑은 고딕" pitchFamily="50" charset="-127"/>
          </a:defRPr>
        </a:defPPr>
      </a:lstStyle>
    </a:lnDef>
  </a:objectDefaults>
  <a:extraClrSchemeLst>
    <a:extraClrScheme>
      <a:clrScheme name="U_Template 2000_K 1">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clrMap bg1="lt1" tx1="dk1" bg2="lt2" tx2="dk2" accent1="accent1" accent2="accent2" accent3="accent3" accent4="accent4" accent5="accent5" accent6="accent6" hlink="hlink" folHlink="folHlink"/>
    </a:extraClrScheme>
    <a:extraClrScheme>
      <a:clrScheme name="U_Template 2000_K 2">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U_Template 2000_K 3">
        <a:dk1>
          <a:srgbClr val="000000"/>
        </a:dk1>
        <a:lt1>
          <a:srgbClr val="FFFFFF"/>
        </a:lt1>
        <a:dk2>
          <a:srgbClr val="000000"/>
        </a:dk2>
        <a:lt2>
          <a:srgbClr val="000000"/>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000000"/>
        </a:folHlink>
      </a:clrScheme>
      <a:clrMap bg1="lt1" tx1="dk1" bg2="lt2" tx2="dk2" accent1="accent1" accent2="accent2" accent3="accent3" accent4="accent4" accent5="accent5" accent6="accent6" hlink="hlink" folHlink="folHlink"/>
    </a:extraClrScheme>
    <a:extraClrScheme>
      <a:clrScheme name="U_Template 2000_K 4">
        <a:dk1>
          <a:srgbClr val="000000"/>
        </a:dk1>
        <a:lt1>
          <a:srgbClr val="FFFFFF"/>
        </a:lt1>
        <a:dk2>
          <a:srgbClr val="0000FE"/>
        </a:dk2>
        <a:lt2>
          <a:srgbClr val="000000"/>
        </a:lt2>
        <a:accent1>
          <a:srgbClr val="6598FF"/>
        </a:accent1>
        <a:accent2>
          <a:srgbClr val="FF8700"/>
        </a:accent2>
        <a:accent3>
          <a:srgbClr val="FFFFFF"/>
        </a:accent3>
        <a:accent4>
          <a:srgbClr val="000000"/>
        </a:accent4>
        <a:accent5>
          <a:srgbClr val="B8CAFF"/>
        </a:accent5>
        <a:accent6>
          <a:srgbClr val="E77A00"/>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U_Template 2000_K 5">
        <a:dk1>
          <a:srgbClr val="000000"/>
        </a:dk1>
        <a:lt1>
          <a:srgbClr val="FFFFFF"/>
        </a:lt1>
        <a:dk2>
          <a:srgbClr val="0000FE"/>
        </a:dk2>
        <a:lt2>
          <a:srgbClr val="000000"/>
        </a:lt2>
        <a:accent1>
          <a:srgbClr val="6598FF"/>
        </a:accent1>
        <a:accent2>
          <a:srgbClr val="FEFB00"/>
        </a:accent2>
        <a:accent3>
          <a:srgbClr val="FFFFFF"/>
        </a:accent3>
        <a:accent4>
          <a:srgbClr val="000000"/>
        </a:accent4>
        <a:accent5>
          <a:srgbClr val="B8CAFF"/>
        </a:accent5>
        <a:accent6>
          <a:srgbClr val="E6E300"/>
        </a:accent6>
        <a:hlink>
          <a:srgbClr val="33CB33"/>
        </a:hlink>
        <a:folHlink>
          <a:srgbClr val="0000FE"/>
        </a:folHlink>
      </a:clrScheme>
      <a:clrMap bg1="lt1" tx1="dk1" bg2="lt2" tx2="dk2" accent1="accent1" accent2="accent2" accent3="accent3" accent4="accent4" accent5="accent5" accent6="accent6" hlink="hlink" folHlink="folHlink"/>
    </a:extraClrScheme>
    <a:extraClrScheme>
      <a:clrScheme name="U_Template 2000_K 6">
        <a:dk1>
          <a:srgbClr val="6598FF"/>
        </a:dk1>
        <a:lt1>
          <a:srgbClr val="FFFFFF"/>
        </a:lt1>
        <a:dk2>
          <a:srgbClr val="000000"/>
        </a:dk2>
        <a:lt2>
          <a:srgbClr val="FEFB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F8700"/>
        </a:folHlink>
      </a:clrScheme>
      <a:clrMap bg1="dk2" tx1="lt1" bg2="dk1" tx2="lt2" accent1="accent1" accent2="accent2" accent3="accent3" accent4="accent4" accent5="accent5" accent6="accent6" hlink="hlink" folHlink="folHlink"/>
    </a:extraClrScheme>
    <a:extraClrScheme>
      <a:clrScheme name="U_Template 2000_K 7">
        <a:dk1>
          <a:srgbClr val="000000"/>
        </a:dk1>
        <a:lt1>
          <a:srgbClr val="FFFFFF"/>
        </a:lt1>
        <a:dk2>
          <a:srgbClr val="000000"/>
        </a:dk2>
        <a:lt2>
          <a:srgbClr val="FEFB00"/>
        </a:lt2>
        <a:accent1>
          <a:srgbClr val="0000FE"/>
        </a:accent1>
        <a:accent2>
          <a:srgbClr val="6598FF"/>
        </a:accent2>
        <a:accent3>
          <a:srgbClr val="AAAAAA"/>
        </a:accent3>
        <a:accent4>
          <a:srgbClr val="DADADA"/>
        </a:accent4>
        <a:accent5>
          <a:srgbClr val="AAAAFE"/>
        </a:accent5>
        <a:accent6>
          <a:srgbClr val="5B89E7"/>
        </a:accent6>
        <a:hlink>
          <a:srgbClr val="33CB33"/>
        </a:hlink>
        <a:folHlink>
          <a:srgbClr val="FEFB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29750</TotalTime>
  <Words>847</Words>
  <Application>Microsoft Macintosh PowerPoint</Application>
  <PresentationFormat>와이드스크린</PresentationFormat>
  <Paragraphs>147</Paragraphs>
  <Slides>29</Slides>
  <Notes>1</Notes>
  <HiddenSlides>0</HiddenSlides>
  <MMClips>0</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29</vt:i4>
      </vt:variant>
    </vt:vector>
  </HeadingPairs>
  <TitlesOfParts>
    <vt:vector size="41" baseType="lpstr">
      <vt:lpstr>gitbook-content-font</vt:lpstr>
      <vt:lpstr>굴림</vt:lpstr>
      <vt:lpstr>맑은 고딕</vt:lpstr>
      <vt:lpstr>宋体</vt:lpstr>
      <vt:lpstr>Arial</vt:lpstr>
      <vt:lpstr>Calibri</vt:lpstr>
      <vt:lpstr>Calibri Light</vt:lpstr>
      <vt:lpstr>Helvetica</vt:lpstr>
      <vt:lpstr>Wingdings</vt:lpstr>
      <vt:lpstr>Wingdings 2</vt:lpstr>
      <vt:lpstr>Office Theme</vt:lpstr>
      <vt:lpstr>2_U_Template 2000_K</vt:lpstr>
      <vt:lpstr>PyTorch </vt:lpstr>
      <vt:lpstr>PowerPoint 프레젠테이션</vt:lpstr>
      <vt:lpstr>PyTorch</vt:lpstr>
      <vt:lpstr>PyTorch</vt:lpstr>
      <vt:lpstr>PyTorch vs Tensorflow</vt:lpstr>
      <vt:lpstr>PyTorch vs Tensorflow</vt:lpstr>
      <vt:lpstr>PyTorch vs Tensorflow</vt:lpstr>
      <vt:lpstr>PyTorch vs Tensorflow</vt:lpstr>
      <vt:lpstr>PyTorch vs Tensorflow</vt:lpstr>
      <vt:lpstr>PyTorch vs Tensorflow</vt:lpstr>
      <vt:lpstr>PyTorch vs Tensorflow</vt:lpstr>
      <vt:lpstr>Etc</vt:lpstr>
      <vt:lpstr>Prerequisite for deep learning</vt:lpstr>
      <vt:lpstr>Programming and mathematics</vt:lpstr>
      <vt:lpstr>Deep learning의 역사</vt:lpstr>
      <vt:lpstr>Deep learning의 역사</vt:lpstr>
      <vt:lpstr>3차 AI boom이 가능했던 이유</vt:lpstr>
      <vt:lpstr>CPU vs GPU</vt:lpstr>
      <vt:lpstr>CPU vs GPU</vt:lpstr>
      <vt:lpstr>3차 AI boom이 가능했던 이유</vt:lpstr>
      <vt:lpstr>3차 AI boom이 가능했던 이유</vt:lpstr>
      <vt:lpstr>3차 AI boom이 가능했던 이유</vt:lpstr>
      <vt:lpstr>3차 AI boom이 가능했던 이유</vt:lpstr>
      <vt:lpstr>3차 AI boom이 가능했던 이유</vt:lpstr>
      <vt:lpstr>Install PyTorch</vt:lpstr>
      <vt:lpstr>PyTorch 설치하기</vt:lpstr>
      <vt:lpstr>PyTorch 설치하기</vt:lpstr>
      <vt:lpstr>PyTorch 설치하기</vt:lpstr>
      <vt:lpstr>PyTorch 설치하기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2010 창의적 연구사업 본 계획서 발표 비즈니스 ㅈ Next generation Data mining Research Center (NDRC )</dc:title>
  <dc:creator>Brianna</dc:creator>
  <cp:lastModifiedBy>Microsoft Office User</cp:lastModifiedBy>
  <cp:revision>1593</cp:revision>
  <cp:lastPrinted>2018-03-02T13:25:41Z</cp:lastPrinted>
  <dcterms:created xsi:type="dcterms:W3CDTF">2010-03-06T05:09:34Z</dcterms:created>
  <dcterms:modified xsi:type="dcterms:W3CDTF">2022-03-21T08:33:48Z</dcterms:modified>
</cp:coreProperties>
</file>